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88" r:id="rId5"/>
    <p:sldId id="289" r:id="rId6"/>
    <p:sldId id="290" r:id="rId7"/>
    <p:sldId id="291" r:id="rId8"/>
    <p:sldId id="292" r:id="rId9"/>
    <p:sldId id="293" r:id="rId10"/>
    <p:sldId id="260" r:id="rId11"/>
    <p:sldId id="312" r:id="rId12"/>
    <p:sldId id="267" r:id="rId13"/>
    <p:sldId id="295" r:id="rId14"/>
    <p:sldId id="263" r:id="rId15"/>
    <p:sldId id="310" r:id="rId16"/>
    <p:sldId id="308" r:id="rId17"/>
    <p:sldId id="313" r:id="rId18"/>
    <p:sldId id="268" r:id="rId19"/>
    <p:sldId id="314" r:id="rId20"/>
    <p:sldId id="315" r:id="rId21"/>
    <p:sldId id="316" r:id="rId22"/>
    <p:sldId id="317" r:id="rId23"/>
    <p:sldId id="326" r:id="rId24"/>
    <p:sldId id="266" r:id="rId25"/>
    <p:sldId id="318" r:id="rId26"/>
    <p:sldId id="319" r:id="rId27"/>
    <p:sldId id="273" r:id="rId28"/>
    <p:sldId id="320" r:id="rId29"/>
    <p:sldId id="321" r:id="rId30"/>
    <p:sldId id="322" r:id="rId31"/>
    <p:sldId id="323" r:id="rId32"/>
    <p:sldId id="275" r:id="rId33"/>
    <p:sldId id="324" r:id="rId34"/>
    <p:sldId id="277" r:id="rId35"/>
    <p:sldId id="325" r:id="rId36"/>
    <p:sldId id="327" r:id="rId37"/>
    <p:sldId id="264" r:id="rId38"/>
  </p:sldIdLst>
  <p:sldSz cx="18288000" cy="10287000"/>
  <p:notesSz cx="6858000" cy="9144000"/>
  <p:embeddedFontLst>
    <p:embeddedFont>
      <p:font typeface="Book Antiqua" panose="02040602050305030304" pitchFamily="18" charset="0"/>
      <p:regular r:id="rId40"/>
      <p:bold r:id="rId41"/>
      <p:italic r:id="rId42"/>
      <p:boldItalic r:id="rId43"/>
    </p:embeddedFont>
    <p:embeddedFont>
      <p:font typeface="Overpass" panose="020B0604020202020204" charset="0"/>
      <p:regular r:id="rId44"/>
    </p:embeddedFont>
    <p:embeddedFont>
      <p:font typeface="Overpass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d Sharma" userId="c66857346aa4be6f" providerId="LiveId" clId="{4180277E-DB63-4D8D-BA38-6DCE16BBA7C1}"/>
    <pc:docChg chg="custSel addSld delSld modSld">
      <pc:chgData name="Ved Sharma" userId="c66857346aa4be6f" providerId="LiveId" clId="{4180277E-DB63-4D8D-BA38-6DCE16BBA7C1}" dt="2025-06-03T16:44:09.108" v="1193" actId="27107"/>
      <pc:docMkLst>
        <pc:docMk/>
      </pc:docMkLst>
      <pc:sldChg chg="modSp mod">
        <pc:chgData name="Ved Sharma" userId="c66857346aa4be6f" providerId="LiveId" clId="{4180277E-DB63-4D8D-BA38-6DCE16BBA7C1}" dt="2025-06-03T16:44:09.108" v="1193" actId="27107"/>
        <pc:sldMkLst>
          <pc:docMk/>
          <pc:sldMk cId="0" sldId="257"/>
        </pc:sldMkLst>
        <pc:spChg chg="mod">
          <ac:chgData name="Ved Sharma" userId="c66857346aa4be6f" providerId="LiveId" clId="{4180277E-DB63-4D8D-BA38-6DCE16BBA7C1}" dt="2025-06-03T16:44:09.108" v="1193" actId="27107"/>
          <ac:spMkLst>
            <pc:docMk/>
            <pc:sldMk cId="0" sldId="257"/>
            <ac:spMk id="37" creationId="{B544767B-59CA-FDBE-AEB4-D60C4033C97F}"/>
          </ac:spMkLst>
        </pc:spChg>
        <pc:picChg chg="mod">
          <ac:chgData name="Ved Sharma" userId="c66857346aa4be6f" providerId="LiveId" clId="{4180277E-DB63-4D8D-BA38-6DCE16BBA7C1}" dt="2025-06-02T17:32:20.269" v="1111" actId="1076"/>
          <ac:picMkLst>
            <pc:docMk/>
            <pc:sldMk cId="0" sldId="257"/>
            <ac:picMk id="42" creationId="{76217CCB-EE65-4BE9-9407-812EF73AC679}"/>
          </ac:picMkLst>
        </pc:picChg>
        <pc:picChg chg="mod">
          <ac:chgData name="Ved Sharma" userId="c66857346aa4be6f" providerId="LiveId" clId="{4180277E-DB63-4D8D-BA38-6DCE16BBA7C1}" dt="2025-06-02T17:32:22.933" v="1112" actId="1076"/>
          <ac:picMkLst>
            <pc:docMk/>
            <pc:sldMk cId="0" sldId="257"/>
            <ac:picMk id="44" creationId="{21512B2F-8D8D-0B5B-BDF1-01D8EDF8AE73}"/>
          </ac:picMkLst>
        </pc:picChg>
      </pc:sldChg>
      <pc:sldChg chg="modSp mod">
        <pc:chgData name="Ved Sharma" userId="c66857346aa4be6f" providerId="LiveId" clId="{4180277E-DB63-4D8D-BA38-6DCE16BBA7C1}" dt="2025-06-02T17:27:54.546" v="1068" actId="1076"/>
        <pc:sldMkLst>
          <pc:docMk/>
          <pc:sldMk cId="0" sldId="258"/>
        </pc:sldMkLst>
        <pc:spChg chg="mod">
          <ac:chgData name="Ved Sharma" userId="c66857346aa4be6f" providerId="LiveId" clId="{4180277E-DB63-4D8D-BA38-6DCE16BBA7C1}" dt="2025-06-02T17:27:49.376" v="1067" actId="14100"/>
          <ac:spMkLst>
            <pc:docMk/>
            <pc:sldMk cId="0" sldId="258"/>
            <ac:spMk id="28" creationId="{DADC42FC-84A3-3353-A59C-4D42F9B3E135}"/>
          </ac:spMkLst>
        </pc:spChg>
        <pc:picChg chg="mod">
          <ac:chgData name="Ved Sharma" userId="c66857346aa4be6f" providerId="LiveId" clId="{4180277E-DB63-4D8D-BA38-6DCE16BBA7C1}" dt="2025-06-02T17:27:54.546" v="1068" actId="1076"/>
          <ac:picMkLst>
            <pc:docMk/>
            <pc:sldMk cId="0" sldId="258"/>
            <ac:picMk id="30" creationId="{A30AA532-D9EF-4442-3609-6C5301E4ADC7}"/>
          </ac:picMkLst>
        </pc:picChg>
      </pc:sldChg>
      <pc:sldChg chg="modSp mod">
        <pc:chgData name="Ved Sharma" userId="c66857346aa4be6f" providerId="LiveId" clId="{4180277E-DB63-4D8D-BA38-6DCE16BBA7C1}" dt="2025-06-02T17:37:36.015" v="1158" actId="20577"/>
        <pc:sldMkLst>
          <pc:docMk/>
          <pc:sldMk cId="0" sldId="260"/>
        </pc:sldMkLst>
        <pc:spChg chg="mod">
          <ac:chgData name="Ved Sharma" userId="c66857346aa4be6f" providerId="LiveId" clId="{4180277E-DB63-4D8D-BA38-6DCE16BBA7C1}" dt="2025-06-02T17:37:36.015" v="1158" actId="20577"/>
          <ac:spMkLst>
            <pc:docMk/>
            <pc:sldMk cId="0" sldId="260"/>
            <ac:spMk id="5" creationId="{99EF20ED-C92C-E8DA-0E22-B234B22EE5CE}"/>
          </ac:spMkLst>
        </pc:spChg>
        <pc:picChg chg="mod">
          <ac:chgData name="Ved Sharma" userId="c66857346aa4be6f" providerId="LiveId" clId="{4180277E-DB63-4D8D-BA38-6DCE16BBA7C1}" dt="2025-06-02T17:29:09.119" v="1081" actId="1076"/>
          <ac:picMkLst>
            <pc:docMk/>
            <pc:sldMk cId="0" sldId="260"/>
            <ac:picMk id="7" creationId="{4F2B01B6-82EB-A6FC-4A29-7A7BE5A92516}"/>
          </ac:picMkLst>
        </pc:picChg>
        <pc:picChg chg="mod">
          <ac:chgData name="Ved Sharma" userId="c66857346aa4be6f" providerId="LiveId" clId="{4180277E-DB63-4D8D-BA38-6DCE16BBA7C1}" dt="2025-06-02T17:29:12.756" v="1083" actId="1036"/>
          <ac:picMkLst>
            <pc:docMk/>
            <pc:sldMk cId="0" sldId="260"/>
            <ac:picMk id="9" creationId="{833F32A9-7FFB-5E9C-53D3-C06E881666F6}"/>
          </ac:picMkLst>
        </pc:picChg>
      </pc:sldChg>
      <pc:sldChg chg="modSp mod">
        <pc:chgData name="Ved Sharma" userId="c66857346aa4be6f" providerId="LiveId" clId="{4180277E-DB63-4D8D-BA38-6DCE16BBA7C1}" dt="2025-06-02T17:30:00.127" v="1090" actId="14100"/>
        <pc:sldMkLst>
          <pc:docMk/>
          <pc:sldMk cId="0" sldId="263"/>
        </pc:sldMkLst>
        <pc:spChg chg="mod">
          <ac:chgData name="Ved Sharma" userId="c66857346aa4be6f" providerId="LiveId" clId="{4180277E-DB63-4D8D-BA38-6DCE16BBA7C1}" dt="2025-06-02T17:30:00.127" v="1090" actId="14100"/>
          <ac:spMkLst>
            <pc:docMk/>
            <pc:sldMk cId="0" sldId="263"/>
            <ac:spMk id="2" creationId="{FC6B22CE-F05A-C956-083B-D9C5F7D1DD9A}"/>
          </ac:spMkLst>
        </pc:spChg>
      </pc:sldChg>
      <pc:sldChg chg="addSp delSp modSp mod">
        <pc:chgData name="Ved Sharma" userId="c66857346aa4be6f" providerId="LiveId" clId="{4180277E-DB63-4D8D-BA38-6DCE16BBA7C1}" dt="2025-06-02T17:21:54.239" v="985" actId="14100"/>
        <pc:sldMkLst>
          <pc:docMk/>
          <pc:sldMk cId="0" sldId="264"/>
        </pc:sldMkLst>
        <pc:spChg chg="mod">
          <ac:chgData name="Ved Sharma" userId="c66857346aa4be6f" providerId="LiveId" clId="{4180277E-DB63-4D8D-BA38-6DCE16BBA7C1}" dt="2025-06-02T17:18:48.142" v="911" actId="255"/>
          <ac:spMkLst>
            <pc:docMk/>
            <pc:sldMk cId="0" sldId="264"/>
            <ac:spMk id="5" creationId="{00000000-0000-0000-0000-000000000000}"/>
          </ac:spMkLst>
        </pc:spChg>
        <pc:spChg chg="mod">
          <ac:chgData name="Ved Sharma" userId="c66857346aa4be6f" providerId="LiveId" clId="{4180277E-DB63-4D8D-BA38-6DCE16BBA7C1}" dt="2025-06-02T17:21:05.123" v="967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Ved Sharma" userId="c66857346aa4be6f" providerId="LiveId" clId="{4180277E-DB63-4D8D-BA38-6DCE16BBA7C1}" dt="2025-06-02T17:18:48.142" v="911" actId="255"/>
          <ac:spMkLst>
            <pc:docMk/>
            <pc:sldMk cId="0" sldId="264"/>
            <ac:spMk id="7" creationId="{00000000-0000-0000-0000-000000000000}"/>
          </ac:spMkLst>
        </pc:spChg>
        <pc:spChg chg="mod">
          <ac:chgData name="Ved Sharma" userId="c66857346aa4be6f" providerId="LiveId" clId="{4180277E-DB63-4D8D-BA38-6DCE16BBA7C1}" dt="2025-06-02T17:18:48.142" v="911" actId="255"/>
          <ac:spMkLst>
            <pc:docMk/>
            <pc:sldMk cId="0" sldId="264"/>
            <ac:spMk id="8" creationId="{00000000-0000-0000-0000-000000000000}"/>
          </ac:spMkLst>
        </pc:spChg>
        <pc:spChg chg="del">
          <ac:chgData name="Ved Sharma" userId="c66857346aa4be6f" providerId="LiveId" clId="{4180277E-DB63-4D8D-BA38-6DCE16BBA7C1}" dt="2025-06-02T17:18:23.894" v="907" actId="478"/>
          <ac:spMkLst>
            <pc:docMk/>
            <pc:sldMk cId="0" sldId="264"/>
            <ac:spMk id="9" creationId="{00000000-0000-0000-0000-000000000000}"/>
          </ac:spMkLst>
        </pc:spChg>
        <pc:spChg chg="del mod">
          <ac:chgData name="Ved Sharma" userId="c66857346aa4be6f" providerId="LiveId" clId="{4180277E-DB63-4D8D-BA38-6DCE16BBA7C1}" dt="2025-06-02T17:18:23.897" v="909"/>
          <ac:spMkLst>
            <pc:docMk/>
            <pc:sldMk cId="0" sldId="264"/>
            <ac:spMk id="10" creationId="{00000000-0000-0000-0000-000000000000}"/>
          </ac:spMkLst>
        </pc:spChg>
        <pc:spChg chg="add mod">
          <ac:chgData name="Ved Sharma" userId="c66857346aa4be6f" providerId="LiveId" clId="{4180277E-DB63-4D8D-BA38-6DCE16BBA7C1}" dt="2025-06-02T17:21:44.954" v="983" actId="207"/>
          <ac:spMkLst>
            <pc:docMk/>
            <pc:sldMk cId="0" sldId="264"/>
            <ac:spMk id="11" creationId="{18762B59-064C-9080-A599-9127632930E1}"/>
          </ac:spMkLst>
        </pc:spChg>
        <pc:grpChg chg="mod">
          <ac:chgData name="Ved Sharma" userId="c66857346aa4be6f" providerId="LiveId" clId="{4180277E-DB63-4D8D-BA38-6DCE16BBA7C1}" dt="2025-06-02T17:21:54.239" v="985" actId="14100"/>
          <ac:grpSpMkLst>
            <pc:docMk/>
            <pc:sldMk cId="0" sldId="264"/>
            <ac:grpSpMk id="2" creationId="{00000000-0000-0000-0000-000000000000}"/>
          </ac:grpSpMkLst>
        </pc:grpChg>
        <pc:grpChg chg="mod">
          <ac:chgData name="Ved Sharma" userId="c66857346aa4be6f" providerId="LiveId" clId="{4180277E-DB63-4D8D-BA38-6DCE16BBA7C1}" dt="2025-06-02T17:20:59.777" v="956" actId="14100"/>
          <ac:grpSpMkLst>
            <pc:docMk/>
            <pc:sldMk cId="0" sldId="264"/>
            <ac:grpSpMk id="4" creationId="{00000000-0000-0000-0000-000000000000}"/>
          </ac:grpSpMkLst>
        </pc:grpChg>
      </pc:sldChg>
      <pc:sldChg chg="modSp mod">
        <pc:chgData name="Ved Sharma" userId="c66857346aa4be6f" providerId="LiveId" clId="{4180277E-DB63-4D8D-BA38-6DCE16BBA7C1}" dt="2025-06-02T17:32:50.882" v="1119" actId="1076"/>
        <pc:sldMkLst>
          <pc:docMk/>
          <pc:sldMk cId="0" sldId="266"/>
        </pc:sldMkLst>
        <pc:spChg chg="mod">
          <ac:chgData name="Ved Sharma" userId="c66857346aa4be6f" providerId="LiveId" clId="{4180277E-DB63-4D8D-BA38-6DCE16BBA7C1}" dt="2025-06-02T17:32:45.471" v="1117" actId="14100"/>
          <ac:spMkLst>
            <pc:docMk/>
            <pc:sldMk cId="0" sldId="266"/>
            <ac:spMk id="7" creationId="{3B162263-0393-019D-7FD4-A4421A5FA25F}"/>
          </ac:spMkLst>
        </pc:spChg>
        <pc:picChg chg="mod">
          <ac:chgData name="Ved Sharma" userId="c66857346aa4be6f" providerId="LiveId" clId="{4180277E-DB63-4D8D-BA38-6DCE16BBA7C1}" dt="2025-06-02T17:32:48.176" v="1118" actId="1076"/>
          <ac:picMkLst>
            <pc:docMk/>
            <pc:sldMk cId="0" sldId="266"/>
            <ac:picMk id="13" creationId="{362637A5-0044-4667-FCE5-146835BADD2F}"/>
          </ac:picMkLst>
        </pc:picChg>
        <pc:picChg chg="mod">
          <ac:chgData name="Ved Sharma" userId="c66857346aa4be6f" providerId="LiveId" clId="{4180277E-DB63-4D8D-BA38-6DCE16BBA7C1}" dt="2025-06-02T17:32:50.882" v="1119" actId="1076"/>
          <ac:picMkLst>
            <pc:docMk/>
            <pc:sldMk cId="0" sldId="266"/>
            <ac:picMk id="15" creationId="{B2F036EB-F71B-3F0F-96B4-99DB35B4D788}"/>
          </ac:picMkLst>
        </pc:picChg>
      </pc:sldChg>
      <pc:sldChg chg="modSp mod">
        <pc:chgData name="Ved Sharma" userId="c66857346aa4be6f" providerId="LiveId" clId="{4180277E-DB63-4D8D-BA38-6DCE16BBA7C1}" dt="2025-06-02T17:38:11.679" v="1161" actId="1076"/>
        <pc:sldMkLst>
          <pc:docMk/>
          <pc:sldMk cId="0" sldId="267"/>
        </pc:sldMkLst>
        <pc:spChg chg="mod">
          <ac:chgData name="Ved Sharma" userId="c66857346aa4be6f" providerId="LiveId" clId="{4180277E-DB63-4D8D-BA38-6DCE16BBA7C1}" dt="2025-06-02T17:38:01.730" v="1160" actId="14100"/>
          <ac:spMkLst>
            <pc:docMk/>
            <pc:sldMk cId="0" sldId="267"/>
            <ac:spMk id="2" creationId="{21823540-8ECA-0ED7-FF8A-89D45A272FAA}"/>
          </ac:spMkLst>
        </pc:spChg>
        <pc:picChg chg="mod">
          <ac:chgData name="Ved Sharma" userId="c66857346aa4be6f" providerId="LiveId" clId="{4180277E-DB63-4D8D-BA38-6DCE16BBA7C1}" dt="2025-06-02T17:38:11.679" v="1161" actId="1076"/>
          <ac:picMkLst>
            <pc:docMk/>
            <pc:sldMk cId="0" sldId="267"/>
            <ac:picMk id="4" creationId="{D8AB51CC-6A46-B991-35BF-3EDA317A018A}"/>
          </ac:picMkLst>
        </pc:picChg>
      </pc:sldChg>
      <pc:sldChg chg="modSp mod">
        <pc:chgData name="Ved Sharma" userId="c66857346aa4be6f" providerId="LiveId" clId="{4180277E-DB63-4D8D-BA38-6DCE16BBA7C1}" dt="2025-06-02T17:39:38.075" v="1172" actId="2711"/>
        <pc:sldMkLst>
          <pc:docMk/>
          <pc:sldMk cId="0" sldId="268"/>
        </pc:sldMkLst>
        <pc:spChg chg="mod">
          <ac:chgData name="Ved Sharma" userId="c66857346aa4be6f" providerId="LiveId" clId="{4180277E-DB63-4D8D-BA38-6DCE16BBA7C1}" dt="2025-06-02T17:39:38.075" v="1172" actId="2711"/>
          <ac:spMkLst>
            <pc:docMk/>
            <pc:sldMk cId="0" sldId="268"/>
            <ac:spMk id="11" creationId="{3BBDFA8A-BA30-D614-7B77-5634B97E7EA9}"/>
          </ac:spMkLst>
        </pc:spChg>
        <pc:picChg chg="mod">
          <ac:chgData name="Ved Sharma" userId="c66857346aa4be6f" providerId="LiveId" clId="{4180277E-DB63-4D8D-BA38-6DCE16BBA7C1}" dt="2025-06-02T17:31:13.020" v="1100" actId="1076"/>
          <ac:picMkLst>
            <pc:docMk/>
            <pc:sldMk cId="0" sldId="268"/>
            <ac:picMk id="17" creationId="{3A7FE818-7A60-D0BE-BE5F-C23362919079}"/>
          </ac:picMkLst>
        </pc:picChg>
        <pc:picChg chg="mod">
          <ac:chgData name="Ved Sharma" userId="c66857346aa4be6f" providerId="LiveId" clId="{4180277E-DB63-4D8D-BA38-6DCE16BBA7C1}" dt="2025-06-02T17:31:25.854" v="1103" actId="14100"/>
          <ac:picMkLst>
            <pc:docMk/>
            <pc:sldMk cId="0" sldId="268"/>
            <ac:picMk id="19" creationId="{47B6B62D-4875-167F-C573-DFD252340F84}"/>
          </ac:picMkLst>
        </pc:picChg>
      </pc:sldChg>
      <pc:sldChg chg="modSp mod">
        <pc:chgData name="Ved Sharma" userId="c66857346aa4be6f" providerId="LiveId" clId="{4180277E-DB63-4D8D-BA38-6DCE16BBA7C1}" dt="2025-06-02T17:41:13.445" v="1185" actId="1076"/>
        <pc:sldMkLst>
          <pc:docMk/>
          <pc:sldMk cId="0" sldId="273"/>
        </pc:sldMkLst>
        <pc:spChg chg="mod">
          <ac:chgData name="Ved Sharma" userId="c66857346aa4be6f" providerId="LiveId" clId="{4180277E-DB63-4D8D-BA38-6DCE16BBA7C1}" dt="2025-06-02T17:41:10.154" v="1184" actId="14100"/>
          <ac:spMkLst>
            <pc:docMk/>
            <pc:sldMk cId="0" sldId="273"/>
            <ac:spMk id="3" creationId="{E8C2177D-52B8-BF5A-027B-056A533D4BA1}"/>
          </ac:spMkLst>
        </pc:spChg>
        <pc:picChg chg="mod">
          <ac:chgData name="Ved Sharma" userId="c66857346aa4be6f" providerId="LiveId" clId="{4180277E-DB63-4D8D-BA38-6DCE16BBA7C1}" dt="2025-06-02T17:41:13.445" v="1185" actId="1076"/>
          <ac:picMkLst>
            <pc:docMk/>
            <pc:sldMk cId="0" sldId="273"/>
            <ac:picMk id="9" creationId="{6F700E0E-6FEA-8FAF-6518-4C0A1E79A9EB}"/>
          </ac:picMkLst>
        </pc:picChg>
        <pc:picChg chg="mod">
          <ac:chgData name="Ved Sharma" userId="c66857346aa4be6f" providerId="LiveId" clId="{4180277E-DB63-4D8D-BA38-6DCE16BBA7C1}" dt="2025-06-02T17:33:30.519" v="1127" actId="1076"/>
          <ac:picMkLst>
            <pc:docMk/>
            <pc:sldMk cId="0" sldId="273"/>
            <ac:picMk id="11" creationId="{5314E9DE-A2EA-03B5-7755-DC4F3D4DE846}"/>
          </ac:picMkLst>
        </pc:picChg>
      </pc:sldChg>
      <pc:sldChg chg="modSp mod">
        <pc:chgData name="Ved Sharma" userId="c66857346aa4be6f" providerId="LiveId" clId="{4180277E-DB63-4D8D-BA38-6DCE16BBA7C1}" dt="2025-06-02T17:34:39.120" v="1142" actId="1076"/>
        <pc:sldMkLst>
          <pc:docMk/>
          <pc:sldMk cId="0" sldId="275"/>
        </pc:sldMkLst>
        <pc:spChg chg="mod">
          <ac:chgData name="Ved Sharma" userId="c66857346aa4be6f" providerId="LiveId" clId="{4180277E-DB63-4D8D-BA38-6DCE16BBA7C1}" dt="2025-06-02T17:34:29.603" v="1139" actId="14100"/>
          <ac:spMkLst>
            <pc:docMk/>
            <pc:sldMk cId="0" sldId="275"/>
            <ac:spMk id="7" creationId="{BD2EBA3B-A192-AA7F-8F53-C9E9D08C2077}"/>
          </ac:spMkLst>
        </pc:spChg>
        <pc:picChg chg="mod">
          <ac:chgData name="Ved Sharma" userId="c66857346aa4be6f" providerId="LiveId" clId="{4180277E-DB63-4D8D-BA38-6DCE16BBA7C1}" dt="2025-06-02T17:34:39.120" v="1142" actId="1076"/>
          <ac:picMkLst>
            <pc:docMk/>
            <pc:sldMk cId="0" sldId="275"/>
            <ac:picMk id="18" creationId="{7A351118-F868-A529-D0F5-1605786BA950}"/>
          </ac:picMkLst>
        </pc:picChg>
        <pc:picChg chg="mod">
          <ac:chgData name="Ved Sharma" userId="c66857346aa4be6f" providerId="LiveId" clId="{4180277E-DB63-4D8D-BA38-6DCE16BBA7C1}" dt="2025-06-02T17:34:34.668" v="1141" actId="1076"/>
          <ac:picMkLst>
            <pc:docMk/>
            <pc:sldMk cId="0" sldId="275"/>
            <ac:picMk id="20" creationId="{E3A1A997-B0B6-68C6-8789-21EA938C637B}"/>
          </ac:picMkLst>
        </pc:picChg>
      </pc:sldChg>
      <pc:sldChg chg="modSp mod">
        <pc:chgData name="Ved Sharma" userId="c66857346aa4be6f" providerId="LiveId" clId="{4180277E-DB63-4D8D-BA38-6DCE16BBA7C1}" dt="2025-06-02T17:35:02.049" v="1148" actId="1076"/>
        <pc:sldMkLst>
          <pc:docMk/>
          <pc:sldMk cId="0" sldId="277"/>
        </pc:sldMkLst>
        <pc:spChg chg="mod">
          <ac:chgData name="Ved Sharma" userId="c66857346aa4be6f" providerId="LiveId" clId="{4180277E-DB63-4D8D-BA38-6DCE16BBA7C1}" dt="2025-06-02T17:34:57.864" v="1146" actId="14100"/>
          <ac:spMkLst>
            <pc:docMk/>
            <pc:sldMk cId="0" sldId="277"/>
            <ac:spMk id="4" creationId="{63B10355-6FD0-6476-2FB9-72F2FE8D1DAB}"/>
          </ac:spMkLst>
        </pc:spChg>
        <pc:picChg chg="mod">
          <ac:chgData name="Ved Sharma" userId="c66857346aa4be6f" providerId="LiveId" clId="{4180277E-DB63-4D8D-BA38-6DCE16BBA7C1}" dt="2025-06-02T17:34:59.786" v="1147" actId="1076"/>
          <ac:picMkLst>
            <pc:docMk/>
            <pc:sldMk cId="0" sldId="277"/>
            <ac:picMk id="8" creationId="{044FD13E-32B2-3065-6E65-7EBE76CCDB3A}"/>
          </ac:picMkLst>
        </pc:picChg>
        <pc:picChg chg="mod">
          <ac:chgData name="Ved Sharma" userId="c66857346aa4be6f" providerId="LiveId" clId="{4180277E-DB63-4D8D-BA38-6DCE16BBA7C1}" dt="2025-06-02T17:35:02.049" v="1148" actId="1076"/>
          <ac:picMkLst>
            <pc:docMk/>
            <pc:sldMk cId="0" sldId="277"/>
            <ac:picMk id="10" creationId="{D45DA197-B288-98E6-9CF8-12E0913C262D}"/>
          </ac:picMkLst>
        </pc:picChg>
      </pc:sldChg>
      <pc:sldChg chg="del">
        <pc:chgData name="Ved Sharma" userId="c66857346aa4be6f" providerId="LiveId" clId="{4180277E-DB63-4D8D-BA38-6DCE16BBA7C1}" dt="2025-06-02T17:22:02.979" v="986" actId="2696"/>
        <pc:sldMkLst>
          <pc:docMk/>
          <pc:sldMk cId="0" sldId="287"/>
        </pc:sldMkLst>
      </pc:sldChg>
      <pc:sldChg chg="modSp mod">
        <pc:chgData name="Ved Sharma" userId="c66857346aa4be6f" providerId="LiveId" clId="{4180277E-DB63-4D8D-BA38-6DCE16BBA7C1}" dt="2025-06-02T17:27:41.673" v="1065" actId="1076"/>
        <pc:sldMkLst>
          <pc:docMk/>
          <pc:sldMk cId="2974770148" sldId="288"/>
        </pc:sldMkLst>
        <pc:spChg chg="mod">
          <ac:chgData name="Ved Sharma" userId="c66857346aa4be6f" providerId="LiveId" clId="{4180277E-DB63-4D8D-BA38-6DCE16BBA7C1}" dt="2025-06-02T17:27:35.047" v="1064" actId="14100"/>
          <ac:spMkLst>
            <pc:docMk/>
            <pc:sldMk cId="2974770148" sldId="288"/>
            <ac:spMk id="28" creationId="{57D2D62A-56D9-B59D-9252-DA1B4A5001AB}"/>
          </ac:spMkLst>
        </pc:spChg>
        <pc:picChg chg="mod">
          <ac:chgData name="Ved Sharma" userId="c66857346aa4be6f" providerId="LiveId" clId="{4180277E-DB63-4D8D-BA38-6DCE16BBA7C1}" dt="2025-06-02T17:27:41.673" v="1065" actId="1076"/>
          <ac:picMkLst>
            <pc:docMk/>
            <pc:sldMk cId="2974770148" sldId="288"/>
            <ac:picMk id="9" creationId="{7C8CFD48-E545-B303-4D98-705ABC2BC901}"/>
          </ac:picMkLst>
        </pc:picChg>
      </pc:sldChg>
      <pc:sldChg chg="modSp mod">
        <pc:chgData name="Ved Sharma" userId="c66857346aa4be6f" providerId="LiveId" clId="{4180277E-DB63-4D8D-BA38-6DCE16BBA7C1}" dt="2025-06-02T17:27:02.267" v="1061" actId="1076"/>
        <pc:sldMkLst>
          <pc:docMk/>
          <pc:sldMk cId="3489751098" sldId="290"/>
        </pc:sldMkLst>
        <pc:spChg chg="mod">
          <ac:chgData name="Ved Sharma" userId="c66857346aa4be6f" providerId="LiveId" clId="{4180277E-DB63-4D8D-BA38-6DCE16BBA7C1}" dt="2025-06-02T17:26:52.086" v="1059" actId="6549"/>
          <ac:spMkLst>
            <pc:docMk/>
            <pc:sldMk cId="3489751098" sldId="290"/>
            <ac:spMk id="5" creationId="{BBDDF2B9-BF2A-9F04-96A6-BC05014515B2}"/>
          </ac:spMkLst>
        </pc:spChg>
        <pc:spChg chg="mod">
          <ac:chgData name="Ved Sharma" userId="c66857346aa4be6f" providerId="LiveId" clId="{4180277E-DB63-4D8D-BA38-6DCE16BBA7C1}" dt="2025-06-02T17:25:19.289" v="1002" actId="1076"/>
          <ac:spMkLst>
            <pc:docMk/>
            <pc:sldMk cId="3489751098" sldId="290"/>
            <ac:spMk id="15" creationId="{0BEA2972-0387-7267-2DCE-575F7C3B6FB5}"/>
          </ac:spMkLst>
        </pc:spChg>
        <pc:picChg chg="mod">
          <ac:chgData name="Ved Sharma" userId="c66857346aa4be6f" providerId="LiveId" clId="{4180277E-DB63-4D8D-BA38-6DCE16BBA7C1}" dt="2025-06-02T17:26:58.487" v="1060" actId="1076"/>
          <ac:picMkLst>
            <pc:docMk/>
            <pc:sldMk cId="3489751098" sldId="290"/>
            <ac:picMk id="13" creationId="{263E8B90-543C-22BC-87FC-AAC02A13DBB6}"/>
          </ac:picMkLst>
        </pc:picChg>
        <pc:picChg chg="mod">
          <ac:chgData name="Ved Sharma" userId="c66857346aa4be6f" providerId="LiveId" clId="{4180277E-DB63-4D8D-BA38-6DCE16BBA7C1}" dt="2025-06-02T17:27:02.267" v="1061" actId="1076"/>
          <ac:picMkLst>
            <pc:docMk/>
            <pc:sldMk cId="3489751098" sldId="290"/>
            <ac:picMk id="18" creationId="{C85F251D-04C3-6D4B-FED8-5EA96C5CB609}"/>
          </ac:picMkLst>
        </pc:picChg>
      </pc:sldChg>
      <pc:sldChg chg="modSp mod">
        <pc:chgData name="Ved Sharma" userId="c66857346aa4be6f" providerId="LiveId" clId="{4180277E-DB63-4D8D-BA38-6DCE16BBA7C1}" dt="2025-06-02T17:27:27.837" v="1063" actId="14100"/>
        <pc:sldMkLst>
          <pc:docMk/>
          <pc:sldMk cId="2885240332" sldId="291"/>
        </pc:sldMkLst>
        <pc:spChg chg="mod">
          <ac:chgData name="Ved Sharma" userId="c66857346aa4be6f" providerId="LiveId" clId="{4180277E-DB63-4D8D-BA38-6DCE16BBA7C1}" dt="2025-06-02T17:27:23.544" v="1062" actId="14100"/>
          <ac:spMkLst>
            <pc:docMk/>
            <pc:sldMk cId="2885240332" sldId="291"/>
            <ac:spMk id="28" creationId="{8EBD3FF5-E646-4761-AE87-3124D761D641}"/>
          </ac:spMkLst>
        </pc:spChg>
        <pc:picChg chg="mod">
          <ac:chgData name="Ved Sharma" userId="c66857346aa4be6f" providerId="LiveId" clId="{4180277E-DB63-4D8D-BA38-6DCE16BBA7C1}" dt="2025-06-02T17:27:27.837" v="1063" actId="14100"/>
          <ac:picMkLst>
            <pc:docMk/>
            <pc:sldMk cId="2885240332" sldId="291"/>
            <ac:picMk id="3" creationId="{B339E0DD-139A-9646-FD54-E4FB59A2E23E}"/>
          </ac:picMkLst>
        </pc:picChg>
      </pc:sldChg>
      <pc:sldChg chg="modSp mod">
        <pc:chgData name="Ved Sharma" userId="c66857346aa4be6f" providerId="LiveId" clId="{4180277E-DB63-4D8D-BA38-6DCE16BBA7C1}" dt="2025-06-02T17:28:20.859" v="1073" actId="14100"/>
        <pc:sldMkLst>
          <pc:docMk/>
          <pc:sldMk cId="924911436" sldId="292"/>
        </pc:sldMkLst>
        <pc:spChg chg="mod">
          <ac:chgData name="Ved Sharma" userId="c66857346aa4be6f" providerId="LiveId" clId="{4180277E-DB63-4D8D-BA38-6DCE16BBA7C1}" dt="2025-06-02T17:28:04.780" v="1069" actId="14100"/>
          <ac:spMkLst>
            <pc:docMk/>
            <pc:sldMk cId="924911436" sldId="292"/>
            <ac:spMk id="28" creationId="{CDB6FB15-E944-2914-164C-35D52E8DC332}"/>
          </ac:spMkLst>
        </pc:spChg>
        <pc:picChg chg="mod">
          <ac:chgData name="Ved Sharma" userId="c66857346aa4be6f" providerId="LiveId" clId="{4180277E-DB63-4D8D-BA38-6DCE16BBA7C1}" dt="2025-06-02T17:28:14.029" v="1071" actId="14100"/>
          <ac:picMkLst>
            <pc:docMk/>
            <pc:sldMk cId="924911436" sldId="292"/>
            <ac:picMk id="3" creationId="{B5D4E97D-808F-4035-06C3-C24D8E5AAC8F}"/>
          </ac:picMkLst>
        </pc:picChg>
        <pc:picChg chg="mod">
          <ac:chgData name="Ved Sharma" userId="c66857346aa4be6f" providerId="LiveId" clId="{4180277E-DB63-4D8D-BA38-6DCE16BBA7C1}" dt="2025-06-02T17:28:20.859" v="1073" actId="14100"/>
          <ac:picMkLst>
            <pc:docMk/>
            <pc:sldMk cId="924911436" sldId="292"/>
            <ac:picMk id="5" creationId="{41E75839-82CE-185D-1C93-89647D857669}"/>
          </ac:picMkLst>
        </pc:picChg>
      </pc:sldChg>
      <pc:sldChg chg="modSp mod">
        <pc:chgData name="Ved Sharma" userId="c66857346aa4be6f" providerId="LiveId" clId="{4180277E-DB63-4D8D-BA38-6DCE16BBA7C1}" dt="2025-06-02T17:29:00.967" v="1079" actId="20577"/>
        <pc:sldMkLst>
          <pc:docMk/>
          <pc:sldMk cId="455298808" sldId="293"/>
        </pc:sldMkLst>
        <pc:spChg chg="mod">
          <ac:chgData name="Ved Sharma" userId="c66857346aa4be6f" providerId="LiveId" clId="{4180277E-DB63-4D8D-BA38-6DCE16BBA7C1}" dt="2025-06-02T17:29:00.967" v="1079" actId="20577"/>
          <ac:spMkLst>
            <pc:docMk/>
            <pc:sldMk cId="455298808" sldId="293"/>
            <ac:spMk id="28" creationId="{DB12CD96-D93F-30E2-D14F-DA80F1E39AF1}"/>
          </ac:spMkLst>
        </pc:spChg>
        <pc:picChg chg="mod">
          <ac:chgData name="Ved Sharma" userId="c66857346aa4be6f" providerId="LiveId" clId="{4180277E-DB63-4D8D-BA38-6DCE16BBA7C1}" dt="2025-06-02T17:28:41.574" v="1078" actId="1076"/>
          <ac:picMkLst>
            <pc:docMk/>
            <pc:sldMk cId="455298808" sldId="293"/>
            <ac:picMk id="3" creationId="{F2AD826F-A11D-1C75-CBFB-2E0684BCD435}"/>
          </ac:picMkLst>
        </pc:picChg>
        <pc:picChg chg="mod">
          <ac:chgData name="Ved Sharma" userId="c66857346aa4be6f" providerId="LiveId" clId="{4180277E-DB63-4D8D-BA38-6DCE16BBA7C1}" dt="2025-06-02T17:28:34" v="1077" actId="1076"/>
          <ac:picMkLst>
            <pc:docMk/>
            <pc:sldMk cId="455298808" sldId="293"/>
            <ac:picMk id="5" creationId="{310ADC15-17BA-ABF9-847E-2D5D03E05F06}"/>
          </ac:picMkLst>
        </pc:picChg>
      </pc:sldChg>
      <pc:sldChg chg="modSp mod">
        <pc:chgData name="Ved Sharma" userId="c66857346aa4be6f" providerId="LiveId" clId="{4180277E-DB63-4D8D-BA38-6DCE16BBA7C1}" dt="2025-06-02T17:38:25.531" v="1163" actId="14100"/>
        <pc:sldMkLst>
          <pc:docMk/>
          <pc:sldMk cId="1717842193" sldId="295"/>
        </pc:sldMkLst>
        <pc:spChg chg="mod">
          <ac:chgData name="Ved Sharma" userId="c66857346aa4be6f" providerId="LiveId" clId="{4180277E-DB63-4D8D-BA38-6DCE16BBA7C1}" dt="2025-06-02T17:38:25.531" v="1163" actId="14100"/>
          <ac:spMkLst>
            <pc:docMk/>
            <pc:sldMk cId="1717842193" sldId="295"/>
            <ac:spMk id="3" creationId="{A2008CA7-5B8D-9156-A77F-1CEA9F2FD249}"/>
          </ac:spMkLst>
        </pc:spChg>
      </pc:sldChg>
      <pc:sldChg chg="del">
        <pc:chgData name="Ved Sharma" userId="c66857346aa4be6f" providerId="LiveId" clId="{4180277E-DB63-4D8D-BA38-6DCE16BBA7C1}" dt="2025-06-02T16:54:39.454" v="288" actId="2696"/>
        <pc:sldMkLst>
          <pc:docMk/>
          <pc:sldMk cId="3935745001" sldId="304"/>
        </pc:sldMkLst>
      </pc:sldChg>
      <pc:sldChg chg="del">
        <pc:chgData name="Ved Sharma" userId="c66857346aa4be6f" providerId="LiveId" clId="{4180277E-DB63-4D8D-BA38-6DCE16BBA7C1}" dt="2025-06-02T16:54:36.502" v="287" actId="2696"/>
        <pc:sldMkLst>
          <pc:docMk/>
          <pc:sldMk cId="2578741617" sldId="305"/>
        </pc:sldMkLst>
      </pc:sldChg>
      <pc:sldChg chg="modSp mod">
        <pc:chgData name="Ved Sharma" userId="c66857346aa4be6f" providerId="LiveId" clId="{4180277E-DB63-4D8D-BA38-6DCE16BBA7C1}" dt="2025-06-02T17:39:05.186" v="1170" actId="2711"/>
        <pc:sldMkLst>
          <pc:docMk/>
          <pc:sldMk cId="3395350344" sldId="308"/>
        </pc:sldMkLst>
        <pc:spChg chg="mod">
          <ac:chgData name="Ved Sharma" userId="c66857346aa4be6f" providerId="LiveId" clId="{4180277E-DB63-4D8D-BA38-6DCE16BBA7C1}" dt="2025-06-02T17:39:05.186" v="1170" actId="2711"/>
          <ac:spMkLst>
            <pc:docMk/>
            <pc:sldMk cId="3395350344" sldId="308"/>
            <ac:spMk id="2" creationId="{7401E27D-3304-E90F-939D-4A43590324E1}"/>
          </ac:spMkLst>
        </pc:spChg>
        <pc:picChg chg="mod">
          <ac:chgData name="Ved Sharma" userId="c66857346aa4be6f" providerId="LiveId" clId="{4180277E-DB63-4D8D-BA38-6DCE16BBA7C1}" dt="2025-06-02T17:30:46.785" v="1095" actId="1076"/>
          <ac:picMkLst>
            <pc:docMk/>
            <pc:sldMk cId="3395350344" sldId="308"/>
            <ac:picMk id="4" creationId="{FF9C1471-E7C4-E585-D2D1-1975D96E75E2}"/>
          </ac:picMkLst>
        </pc:picChg>
        <pc:picChg chg="mod">
          <ac:chgData name="Ved Sharma" userId="c66857346aa4be6f" providerId="LiveId" clId="{4180277E-DB63-4D8D-BA38-6DCE16BBA7C1}" dt="2025-06-02T17:30:37.954" v="1094" actId="1076"/>
          <ac:picMkLst>
            <pc:docMk/>
            <pc:sldMk cId="3395350344" sldId="308"/>
            <ac:picMk id="7" creationId="{F4F86EC7-C2DC-96D8-ECBA-5D92CFE50C35}"/>
          </ac:picMkLst>
        </pc:picChg>
      </pc:sldChg>
      <pc:sldChg chg="modSp mod">
        <pc:chgData name="Ved Sharma" userId="c66857346aa4be6f" providerId="LiveId" clId="{4180277E-DB63-4D8D-BA38-6DCE16BBA7C1}" dt="2025-06-02T17:38:54.175" v="1169" actId="20577"/>
        <pc:sldMkLst>
          <pc:docMk/>
          <pc:sldMk cId="1527071760" sldId="310"/>
        </pc:sldMkLst>
        <pc:spChg chg="mod">
          <ac:chgData name="Ved Sharma" userId="c66857346aa4be6f" providerId="LiveId" clId="{4180277E-DB63-4D8D-BA38-6DCE16BBA7C1}" dt="2025-06-02T17:38:54.175" v="1169" actId="20577"/>
          <ac:spMkLst>
            <pc:docMk/>
            <pc:sldMk cId="1527071760" sldId="310"/>
            <ac:spMk id="2" creationId="{22598BE7-BE69-B284-B945-D37C46494AB8}"/>
          </ac:spMkLst>
        </pc:spChg>
        <pc:picChg chg="mod">
          <ac:chgData name="Ved Sharma" userId="c66857346aa4be6f" providerId="LiveId" clId="{4180277E-DB63-4D8D-BA38-6DCE16BBA7C1}" dt="2025-06-02T17:30:22.647" v="1092" actId="1076"/>
          <ac:picMkLst>
            <pc:docMk/>
            <pc:sldMk cId="1527071760" sldId="310"/>
            <ac:picMk id="4" creationId="{6B07C654-300A-4EE1-6A1A-06BB6DDBEA36}"/>
          </ac:picMkLst>
        </pc:picChg>
        <pc:picChg chg="mod">
          <ac:chgData name="Ved Sharma" userId="c66857346aa4be6f" providerId="LiveId" clId="{4180277E-DB63-4D8D-BA38-6DCE16BBA7C1}" dt="2025-06-02T17:30:20.535" v="1091" actId="1076"/>
          <ac:picMkLst>
            <pc:docMk/>
            <pc:sldMk cId="1527071760" sldId="310"/>
            <ac:picMk id="7" creationId="{A94F1DCF-9FB7-8FDA-941A-D45D5641DC32}"/>
          </ac:picMkLst>
        </pc:picChg>
      </pc:sldChg>
      <pc:sldChg chg="del">
        <pc:chgData name="Ved Sharma" userId="c66857346aa4be6f" providerId="LiveId" clId="{4180277E-DB63-4D8D-BA38-6DCE16BBA7C1}" dt="2025-06-02T16:54:33.642" v="286" actId="2696"/>
        <pc:sldMkLst>
          <pc:docMk/>
          <pc:sldMk cId="1097475866" sldId="311"/>
        </pc:sldMkLst>
      </pc:sldChg>
      <pc:sldChg chg="addSp modSp mod">
        <pc:chgData name="Ved Sharma" userId="c66857346aa4be6f" providerId="LiveId" clId="{4180277E-DB63-4D8D-BA38-6DCE16BBA7C1}" dt="2025-06-02T17:37:45.287" v="1159" actId="2711"/>
        <pc:sldMkLst>
          <pc:docMk/>
          <pc:sldMk cId="1956207685" sldId="312"/>
        </pc:sldMkLst>
        <pc:spChg chg="mod">
          <ac:chgData name="Ved Sharma" userId="c66857346aa4be6f" providerId="LiveId" clId="{4180277E-DB63-4D8D-BA38-6DCE16BBA7C1}" dt="2025-06-02T17:37:45.287" v="1159" actId="2711"/>
          <ac:spMkLst>
            <pc:docMk/>
            <pc:sldMk cId="1956207685" sldId="312"/>
            <ac:spMk id="5" creationId="{06649328-D72E-2258-0959-8B2151DDF167}"/>
          </ac:spMkLst>
        </pc:spChg>
        <pc:picChg chg="add mod">
          <ac:chgData name="Ved Sharma" userId="c66857346aa4be6f" providerId="LiveId" clId="{4180277E-DB63-4D8D-BA38-6DCE16BBA7C1}" dt="2025-06-02T17:29:23.574" v="1085" actId="1076"/>
          <ac:picMkLst>
            <pc:docMk/>
            <pc:sldMk cId="1956207685" sldId="312"/>
            <ac:picMk id="7" creationId="{7A4F56F8-0837-88F3-805E-9F0D8816F9D0}"/>
          </ac:picMkLst>
        </pc:picChg>
        <pc:picChg chg="add mod">
          <ac:chgData name="Ved Sharma" userId="c66857346aa4be6f" providerId="LiveId" clId="{4180277E-DB63-4D8D-BA38-6DCE16BBA7C1}" dt="2025-06-02T17:29:28.900" v="1087" actId="1076"/>
          <ac:picMkLst>
            <pc:docMk/>
            <pc:sldMk cId="1956207685" sldId="312"/>
            <ac:picMk id="9" creationId="{F3E0E5AF-DD63-4BE2-EC00-0F7DD744E7FD}"/>
          </ac:picMkLst>
        </pc:picChg>
      </pc:sldChg>
      <pc:sldChg chg="modSp mod">
        <pc:chgData name="Ved Sharma" userId="c66857346aa4be6f" providerId="LiveId" clId="{4180277E-DB63-4D8D-BA38-6DCE16BBA7C1}" dt="2025-06-02T17:39:17.408" v="1171" actId="2711"/>
        <pc:sldMkLst>
          <pc:docMk/>
          <pc:sldMk cId="4042707162" sldId="313"/>
        </pc:sldMkLst>
        <pc:spChg chg="mod">
          <ac:chgData name="Ved Sharma" userId="c66857346aa4be6f" providerId="LiveId" clId="{4180277E-DB63-4D8D-BA38-6DCE16BBA7C1}" dt="2025-06-02T17:39:17.408" v="1171" actId="2711"/>
          <ac:spMkLst>
            <pc:docMk/>
            <pc:sldMk cId="4042707162" sldId="313"/>
            <ac:spMk id="2" creationId="{0F65BF48-2AD2-BC04-7784-633DA22512A0}"/>
          </ac:spMkLst>
        </pc:spChg>
        <pc:picChg chg="mod">
          <ac:chgData name="Ved Sharma" userId="c66857346aa4be6f" providerId="LiveId" clId="{4180277E-DB63-4D8D-BA38-6DCE16BBA7C1}" dt="2025-06-02T17:30:54.598" v="1097" actId="1076"/>
          <ac:picMkLst>
            <pc:docMk/>
            <pc:sldMk cId="4042707162" sldId="313"/>
            <ac:picMk id="6" creationId="{B327B822-2EED-7BCF-87CF-4270AEEF8149}"/>
          </ac:picMkLst>
        </pc:picChg>
        <pc:picChg chg="mod">
          <ac:chgData name="Ved Sharma" userId="c66857346aa4be6f" providerId="LiveId" clId="{4180277E-DB63-4D8D-BA38-6DCE16BBA7C1}" dt="2025-06-02T17:30:59.296" v="1098" actId="1076"/>
          <ac:picMkLst>
            <pc:docMk/>
            <pc:sldMk cId="4042707162" sldId="313"/>
            <ac:picMk id="9" creationId="{37101B00-1244-B330-6CD7-D988A003267A}"/>
          </ac:picMkLst>
        </pc:picChg>
      </pc:sldChg>
      <pc:sldChg chg="modSp mod">
        <pc:chgData name="Ved Sharma" userId="c66857346aa4be6f" providerId="LiveId" clId="{4180277E-DB63-4D8D-BA38-6DCE16BBA7C1}" dt="2025-06-02T17:39:45.280" v="1173" actId="2711"/>
        <pc:sldMkLst>
          <pc:docMk/>
          <pc:sldMk cId="1452659574" sldId="314"/>
        </pc:sldMkLst>
        <pc:spChg chg="mod">
          <ac:chgData name="Ved Sharma" userId="c66857346aa4be6f" providerId="LiveId" clId="{4180277E-DB63-4D8D-BA38-6DCE16BBA7C1}" dt="2025-06-02T17:39:45.280" v="1173" actId="2711"/>
          <ac:spMkLst>
            <pc:docMk/>
            <pc:sldMk cId="1452659574" sldId="314"/>
            <ac:spMk id="11" creationId="{AE705DEC-C8A8-B913-9228-2284FC99F08B}"/>
          </ac:spMkLst>
        </pc:spChg>
        <pc:picChg chg="mod">
          <ac:chgData name="Ved Sharma" userId="c66857346aa4be6f" providerId="LiveId" clId="{4180277E-DB63-4D8D-BA38-6DCE16BBA7C1}" dt="2025-06-02T17:31:38.823" v="1105" actId="1076"/>
          <ac:picMkLst>
            <pc:docMk/>
            <pc:sldMk cId="1452659574" sldId="314"/>
            <ac:picMk id="6" creationId="{15931DB4-18A0-9362-033C-B204BB52FB1F}"/>
          </ac:picMkLst>
        </pc:picChg>
        <pc:picChg chg="mod">
          <ac:chgData name="Ved Sharma" userId="c66857346aa4be6f" providerId="LiveId" clId="{4180277E-DB63-4D8D-BA38-6DCE16BBA7C1}" dt="2025-06-02T17:31:40.924" v="1106" actId="1076"/>
          <ac:picMkLst>
            <pc:docMk/>
            <pc:sldMk cId="1452659574" sldId="314"/>
            <ac:picMk id="18" creationId="{B3206C68-B0B7-B7D6-B9FB-D8E6243F49F1}"/>
          </ac:picMkLst>
        </pc:picChg>
      </pc:sldChg>
      <pc:sldChg chg="modSp mod">
        <pc:chgData name="Ved Sharma" userId="c66857346aa4be6f" providerId="LiveId" clId="{4180277E-DB63-4D8D-BA38-6DCE16BBA7C1}" dt="2025-06-02T17:40:01.547" v="1175" actId="27107"/>
        <pc:sldMkLst>
          <pc:docMk/>
          <pc:sldMk cId="3110600916" sldId="315"/>
        </pc:sldMkLst>
        <pc:spChg chg="mod">
          <ac:chgData name="Ved Sharma" userId="c66857346aa4be6f" providerId="LiveId" clId="{4180277E-DB63-4D8D-BA38-6DCE16BBA7C1}" dt="2025-06-02T17:40:01.547" v="1175" actId="27107"/>
          <ac:spMkLst>
            <pc:docMk/>
            <pc:sldMk cId="3110600916" sldId="315"/>
            <ac:spMk id="11" creationId="{D177FA70-E46B-C97D-8FDC-968B3B45ACC5}"/>
          </ac:spMkLst>
        </pc:spChg>
        <pc:picChg chg="mod">
          <ac:chgData name="Ved Sharma" userId="c66857346aa4be6f" providerId="LiveId" clId="{4180277E-DB63-4D8D-BA38-6DCE16BBA7C1}" dt="2025-06-02T17:31:52.803" v="1108" actId="1076"/>
          <ac:picMkLst>
            <pc:docMk/>
            <pc:sldMk cId="3110600916" sldId="315"/>
            <ac:picMk id="12" creationId="{B4B3D8FE-C782-6F3D-27CC-CB6CB8DBB42C}"/>
          </ac:picMkLst>
        </pc:picChg>
        <pc:picChg chg="mod">
          <ac:chgData name="Ved Sharma" userId="c66857346aa4be6f" providerId="LiveId" clId="{4180277E-DB63-4D8D-BA38-6DCE16BBA7C1}" dt="2025-06-02T17:31:54.933" v="1109" actId="1076"/>
          <ac:picMkLst>
            <pc:docMk/>
            <pc:sldMk cId="3110600916" sldId="315"/>
            <ac:picMk id="19" creationId="{B40D3689-F572-78F9-9EEE-12EA737930F1}"/>
          </ac:picMkLst>
        </pc:picChg>
      </pc:sldChg>
      <pc:sldChg chg="modSp mod">
        <pc:chgData name="Ved Sharma" userId="c66857346aa4be6f" providerId="LiveId" clId="{4180277E-DB63-4D8D-BA38-6DCE16BBA7C1}" dt="2025-06-02T17:40:20.850" v="1178" actId="2711"/>
        <pc:sldMkLst>
          <pc:docMk/>
          <pc:sldMk cId="212134954" sldId="316"/>
        </pc:sldMkLst>
        <pc:spChg chg="mod">
          <ac:chgData name="Ved Sharma" userId="c66857346aa4be6f" providerId="LiveId" clId="{4180277E-DB63-4D8D-BA38-6DCE16BBA7C1}" dt="2025-06-02T17:40:20.850" v="1178" actId="2711"/>
          <ac:spMkLst>
            <pc:docMk/>
            <pc:sldMk cId="212134954" sldId="316"/>
            <ac:spMk id="11" creationId="{89B0B41B-C938-462B-B1CA-8AAE005D18B6}"/>
          </ac:spMkLst>
        </pc:spChg>
        <pc:picChg chg="mod">
          <ac:chgData name="Ved Sharma" userId="c66857346aa4be6f" providerId="LiveId" clId="{4180277E-DB63-4D8D-BA38-6DCE16BBA7C1}" dt="2025-06-02T17:40:13.675" v="1177" actId="1076"/>
          <ac:picMkLst>
            <pc:docMk/>
            <pc:sldMk cId="212134954" sldId="316"/>
            <ac:picMk id="6" creationId="{A0BEF4A2-C133-C391-D410-085069119BD7}"/>
          </ac:picMkLst>
        </pc:picChg>
      </pc:sldChg>
      <pc:sldChg chg="modSp mod">
        <pc:chgData name="Ved Sharma" userId="c66857346aa4be6f" providerId="LiveId" clId="{4180277E-DB63-4D8D-BA38-6DCE16BBA7C1}" dt="2025-06-02T17:40:36.692" v="1181" actId="1076"/>
        <pc:sldMkLst>
          <pc:docMk/>
          <pc:sldMk cId="3873484026" sldId="317"/>
        </pc:sldMkLst>
        <pc:spChg chg="mod">
          <ac:chgData name="Ved Sharma" userId="c66857346aa4be6f" providerId="LiveId" clId="{4180277E-DB63-4D8D-BA38-6DCE16BBA7C1}" dt="2025-06-02T17:40:34.538" v="1180" actId="14100"/>
          <ac:spMkLst>
            <pc:docMk/>
            <pc:sldMk cId="3873484026" sldId="317"/>
            <ac:spMk id="11" creationId="{D249B198-2B9C-AF71-DAFD-2FE957F98723}"/>
          </ac:spMkLst>
        </pc:spChg>
        <pc:picChg chg="mod">
          <ac:chgData name="Ved Sharma" userId="c66857346aa4be6f" providerId="LiveId" clId="{4180277E-DB63-4D8D-BA38-6DCE16BBA7C1}" dt="2025-06-02T17:40:36.692" v="1181" actId="1076"/>
          <ac:picMkLst>
            <pc:docMk/>
            <pc:sldMk cId="3873484026" sldId="317"/>
            <ac:picMk id="12" creationId="{1ED8FDF7-08D7-3184-BC0E-98715897F037}"/>
          </ac:picMkLst>
        </pc:picChg>
      </pc:sldChg>
      <pc:sldChg chg="modSp mod">
        <pc:chgData name="Ved Sharma" userId="c66857346aa4be6f" providerId="LiveId" clId="{4180277E-DB63-4D8D-BA38-6DCE16BBA7C1}" dt="2025-06-02T17:33:04.830" v="1122" actId="1076"/>
        <pc:sldMkLst>
          <pc:docMk/>
          <pc:sldMk cId="2585310429" sldId="318"/>
        </pc:sldMkLst>
        <pc:spChg chg="mod">
          <ac:chgData name="Ved Sharma" userId="c66857346aa4be6f" providerId="LiveId" clId="{4180277E-DB63-4D8D-BA38-6DCE16BBA7C1}" dt="2025-06-02T17:32:57.953" v="1120" actId="14100"/>
          <ac:spMkLst>
            <pc:docMk/>
            <pc:sldMk cId="2585310429" sldId="318"/>
            <ac:spMk id="7" creationId="{A9B61E12-C601-0EE5-90E5-81C2555E6CE7}"/>
          </ac:spMkLst>
        </pc:spChg>
        <pc:picChg chg="mod">
          <ac:chgData name="Ved Sharma" userId="c66857346aa4be6f" providerId="LiveId" clId="{4180277E-DB63-4D8D-BA38-6DCE16BBA7C1}" dt="2025-06-02T17:33:02.948" v="1121" actId="1076"/>
          <ac:picMkLst>
            <pc:docMk/>
            <pc:sldMk cId="2585310429" sldId="318"/>
            <ac:picMk id="3" creationId="{57C445C8-5792-40A2-9C9D-B1FF64603B20}"/>
          </ac:picMkLst>
        </pc:picChg>
        <pc:picChg chg="mod">
          <ac:chgData name="Ved Sharma" userId="c66857346aa4be6f" providerId="LiveId" clId="{4180277E-DB63-4D8D-BA38-6DCE16BBA7C1}" dt="2025-06-02T17:33:04.830" v="1122" actId="1076"/>
          <ac:picMkLst>
            <pc:docMk/>
            <pc:sldMk cId="2585310429" sldId="318"/>
            <ac:picMk id="14" creationId="{64F5FAB4-2BC4-A637-1880-64573289886B}"/>
          </ac:picMkLst>
        </pc:picChg>
      </pc:sldChg>
      <pc:sldChg chg="modSp mod">
        <pc:chgData name="Ved Sharma" userId="c66857346aa4be6f" providerId="LiveId" clId="{4180277E-DB63-4D8D-BA38-6DCE16BBA7C1}" dt="2025-06-02T17:33:13.710" v="1125" actId="1076"/>
        <pc:sldMkLst>
          <pc:docMk/>
          <pc:sldMk cId="2115053429" sldId="319"/>
        </pc:sldMkLst>
        <pc:spChg chg="mod">
          <ac:chgData name="Ved Sharma" userId="c66857346aa4be6f" providerId="LiveId" clId="{4180277E-DB63-4D8D-BA38-6DCE16BBA7C1}" dt="2025-06-02T17:33:10.066" v="1123" actId="14100"/>
          <ac:spMkLst>
            <pc:docMk/>
            <pc:sldMk cId="2115053429" sldId="319"/>
            <ac:spMk id="7" creationId="{7E75C769-9999-B201-D599-B876446D1BA8}"/>
          </ac:spMkLst>
        </pc:spChg>
        <pc:picChg chg="mod">
          <ac:chgData name="Ved Sharma" userId="c66857346aa4be6f" providerId="LiveId" clId="{4180277E-DB63-4D8D-BA38-6DCE16BBA7C1}" dt="2025-06-02T17:33:12.295" v="1124" actId="1076"/>
          <ac:picMkLst>
            <pc:docMk/>
            <pc:sldMk cId="2115053429" sldId="319"/>
            <ac:picMk id="12" creationId="{4A88B650-2C31-7347-7516-B43DB5A8A44A}"/>
          </ac:picMkLst>
        </pc:picChg>
        <pc:picChg chg="mod">
          <ac:chgData name="Ved Sharma" userId="c66857346aa4be6f" providerId="LiveId" clId="{4180277E-DB63-4D8D-BA38-6DCE16BBA7C1}" dt="2025-06-02T17:33:13.710" v="1125" actId="1076"/>
          <ac:picMkLst>
            <pc:docMk/>
            <pc:sldMk cId="2115053429" sldId="319"/>
            <ac:picMk id="15" creationId="{346C2651-770B-28BE-01F1-6DA2D08E75DF}"/>
          </ac:picMkLst>
        </pc:picChg>
      </pc:sldChg>
      <pc:sldChg chg="modSp mod">
        <pc:chgData name="Ved Sharma" userId="c66857346aa4be6f" providerId="LiveId" clId="{4180277E-DB63-4D8D-BA38-6DCE16BBA7C1}" dt="2025-06-02T17:41:02.313" v="1183" actId="14100"/>
        <pc:sldMkLst>
          <pc:docMk/>
          <pc:sldMk cId="2923377868" sldId="320"/>
        </pc:sldMkLst>
        <pc:spChg chg="mod">
          <ac:chgData name="Ved Sharma" userId="c66857346aa4be6f" providerId="LiveId" clId="{4180277E-DB63-4D8D-BA38-6DCE16BBA7C1}" dt="2025-06-02T17:41:02.313" v="1183" actId="14100"/>
          <ac:spMkLst>
            <pc:docMk/>
            <pc:sldMk cId="2923377868" sldId="320"/>
            <ac:spMk id="3" creationId="{C17EF638-FBD1-25BB-E713-DBDB47E7CF4C}"/>
          </ac:spMkLst>
        </pc:spChg>
        <pc:picChg chg="mod">
          <ac:chgData name="Ved Sharma" userId="c66857346aa4be6f" providerId="LiveId" clId="{4180277E-DB63-4D8D-BA38-6DCE16BBA7C1}" dt="2025-06-02T17:33:56.317" v="1131" actId="1076"/>
          <ac:picMkLst>
            <pc:docMk/>
            <pc:sldMk cId="2923377868" sldId="320"/>
            <ac:picMk id="4" creationId="{9A4C6AB2-4DDC-7E55-67A8-B22DCDA0E903}"/>
          </ac:picMkLst>
        </pc:picChg>
        <pc:picChg chg="mod">
          <ac:chgData name="Ved Sharma" userId="c66857346aa4be6f" providerId="LiveId" clId="{4180277E-DB63-4D8D-BA38-6DCE16BBA7C1}" dt="2025-06-02T17:33:58.179" v="1132" actId="1076"/>
          <ac:picMkLst>
            <pc:docMk/>
            <pc:sldMk cId="2923377868" sldId="320"/>
            <ac:picMk id="12" creationId="{630D6B25-4B26-306D-1F60-81C0DC60C2E9}"/>
          </ac:picMkLst>
        </pc:picChg>
      </pc:sldChg>
      <pc:sldChg chg="modSp mod">
        <pc:chgData name="Ved Sharma" userId="c66857346aa4be6f" providerId="LiveId" clId="{4180277E-DB63-4D8D-BA38-6DCE16BBA7C1}" dt="2025-06-02T17:41:26.704" v="1187" actId="14100"/>
        <pc:sldMkLst>
          <pc:docMk/>
          <pc:sldMk cId="3690029969" sldId="321"/>
        </pc:sldMkLst>
        <pc:spChg chg="mod">
          <ac:chgData name="Ved Sharma" userId="c66857346aa4be6f" providerId="LiveId" clId="{4180277E-DB63-4D8D-BA38-6DCE16BBA7C1}" dt="2025-06-02T17:41:23.207" v="1186" actId="14100"/>
          <ac:spMkLst>
            <pc:docMk/>
            <pc:sldMk cId="3690029969" sldId="321"/>
            <ac:spMk id="3" creationId="{ADF789C9-3D43-A8E8-439E-81323C76B921}"/>
          </ac:spMkLst>
        </pc:spChg>
        <pc:picChg chg="mod">
          <ac:chgData name="Ved Sharma" userId="c66857346aa4be6f" providerId="LiveId" clId="{4180277E-DB63-4D8D-BA38-6DCE16BBA7C1}" dt="2025-06-02T17:41:26.704" v="1187" actId="14100"/>
          <ac:picMkLst>
            <pc:docMk/>
            <pc:sldMk cId="3690029969" sldId="321"/>
            <ac:picMk id="9" creationId="{8F4D03B0-1030-C50C-33C0-AE34AAF6D953}"/>
          </ac:picMkLst>
        </pc:picChg>
        <pc:picChg chg="mod">
          <ac:chgData name="Ved Sharma" userId="c66857346aa4be6f" providerId="LiveId" clId="{4180277E-DB63-4D8D-BA38-6DCE16BBA7C1}" dt="2025-06-02T17:34:11.565" v="1135" actId="1076"/>
          <ac:picMkLst>
            <pc:docMk/>
            <pc:sldMk cId="3690029969" sldId="321"/>
            <ac:picMk id="11" creationId="{7C5ECA01-5954-B4D7-6802-D4B3C5CAF3D9}"/>
          </ac:picMkLst>
        </pc:picChg>
      </pc:sldChg>
      <pc:sldChg chg="modSp mod">
        <pc:chgData name="Ved Sharma" userId="c66857346aa4be6f" providerId="LiveId" clId="{4180277E-DB63-4D8D-BA38-6DCE16BBA7C1}" dt="2025-06-02T17:34:24.657" v="1138" actId="1076"/>
        <pc:sldMkLst>
          <pc:docMk/>
          <pc:sldMk cId="3885451743" sldId="322"/>
        </pc:sldMkLst>
        <pc:spChg chg="mod">
          <ac:chgData name="Ved Sharma" userId="c66857346aa4be6f" providerId="LiveId" clId="{4180277E-DB63-4D8D-BA38-6DCE16BBA7C1}" dt="2025-06-02T17:34:18.908" v="1136" actId="14100"/>
          <ac:spMkLst>
            <pc:docMk/>
            <pc:sldMk cId="3885451743" sldId="322"/>
            <ac:spMk id="3" creationId="{3A2683E9-4037-35F8-E432-B3C1379C1F18}"/>
          </ac:spMkLst>
        </pc:spChg>
        <pc:picChg chg="mod">
          <ac:chgData name="Ved Sharma" userId="c66857346aa4be6f" providerId="LiveId" clId="{4180277E-DB63-4D8D-BA38-6DCE16BBA7C1}" dt="2025-06-02T17:34:22.184" v="1137" actId="1076"/>
          <ac:picMkLst>
            <pc:docMk/>
            <pc:sldMk cId="3885451743" sldId="322"/>
            <ac:picMk id="9" creationId="{1E001188-B62C-EE0E-1B2E-167C1B2E7A0A}"/>
          </ac:picMkLst>
        </pc:picChg>
        <pc:picChg chg="mod">
          <ac:chgData name="Ved Sharma" userId="c66857346aa4be6f" providerId="LiveId" clId="{4180277E-DB63-4D8D-BA38-6DCE16BBA7C1}" dt="2025-06-02T17:34:24.657" v="1138" actId="1076"/>
          <ac:picMkLst>
            <pc:docMk/>
            <pc:sldMk cId="3885451743" sldId="322"/>
            <ac:picMk id="11" creationId="{6068B211-6BA7-4D24-0B45-73B9C8841E5B}"/>
          </ac:picMkLst>
        </pc:picChg>
      </pc:sldChg>
      <pc:sldChg chg="modSp mod">
        <pc:chgData name="Ved Sharma" userId="c66857346aa4be6f" providerId="LiveId" clId="{4180277E-DB63-4D8D-BA38-6DCE16BBA7C1}" dt="2025-06-02T17:41:43.671" v="1190" actId="1076"/>
        <pc:sldMkLst>
          <pc:docMk/>
          <pc:sldMk cId="3049749645" sldId="323"/>
        </pc:sldMkLst>
        <pc:spChg chg="mod">
          <ac:chgData name="Ved Sharma" userId="c66857346aa4be6f" providerId="LiveId" clId="{4180277E-DB63-4D8D-BA38-6DCE16BBA7C1}" dt="2025-06-02T17:41:38.144" v="1188" actId="14100"/>
          <ac:spMkLst>
            <pc:docMk/>
            <pc:sldMk cId="3049749645" sldId="323"/>
            <ac:spMk id="3" creationId="{3DDC8A64-6934-B143-CDDD-A8211868F2AA}"/>
          </ac:spMkLst>
        </pc:spChg>
        <pc:picChg chg="mod">
          <ac:chgData name="Ved Sharma" userId="c66857346aa4be6f" providerId="LiveId" clId="{4180277E-DB63-4D8D-BA38-6DCE16BBA7C1}" dt="2025-06-02T17:41:41.748" v="1189" actId="1076"/>
          <ac:picMkLst>
            <pc:docMk/>
            <pc:sldMk cId="3049749645" sldId="323"/>
            <ac:picMk id="4" creationId="{D8D3655E-EA32-38A7-9101-558E4A23E4FA}"/>
          </ac:picMkLst>
        </pc:picChg>
        <pc:picChg chg="mod">
          <ac:chgData name="Ved Sharma" userId="c66857346aa4be6f" providerId="LiveId" clId="{4180277E-DB63-4D8D-BA38-6DCE16BBA7C1}" dt="2025-06-02T17:41:43.671" v="1190" actId="1076"/>
          <ac:picMkLst>
            <pc:docMk/>
            <pc:sldMk cId="3049749645" sldId="323"/>
            <ac:picMk id="12" creationId="{65ACE40A-472D-ED9E-3470-7FD8F8DCA2F8}"/>
          </ac:picMkLst>
        </pc:picChg>
      </pc:sldChg>
      <pc:sldChg chg="modSp mod">
        <pc:chgData name="Ved Sharma" userId="c66857346aa4be6f" providerId="LiveId" clId="{4180277E-DB63-4D8D-BA38-6DCE16BBA7C1}" dt="2025-06-02T17:34:51.247" v="1145" actId="1076"/>
        <pc:sldMkLst>
          <pc:docMk/>
          <pc:sldMk cId="321577172" sldId="324"/>
        </pc:sldMkLst>
        <pc:spChg chg="mod">
          <ac:chgData name="Ved Sharma" userId="c66857346aa4be6f" providerId="LiveId" clId="{4180277E-DB63-4D8D-BA38-6DCE16BBA7C1}" dt="2025-06-02T17:34:47.478" v="1143" actId="14100"/>
          <ac:spMkLst>
            <pc:docMk/>
            <pc:sldMk cId="321577172" sldId="324"/>
            <ac:spMk id="7" creationId="{EA669C6E-34C6-8778-805F-05B4B0674DF0}"/>
          </ac:spMkLst>
        </pc:spChg>
        <pc:picChg chg="mod">
          <ac:chgData name="Ved Sharma" userId="c66857346aa4be6f" providerId="LiveId" clId="{4180277E-DB63-4D8D-BA38-6DCE16BBA7C1}" dt="2025-06-02T17:34:49.647" v="1144" actId="1076"/>
          <ac:picMkLst>
            <pc:docMk/>
            <pc:sldMk cId="321577172" sldId="324"/>
            <ac:picMk id="3" creationId="{2AFF1CE5-B678-B000-8662-2741C7930669}"/>
          </ac:picMkLst>
        </pc:picChg>
        <pc:picChg chg="mod">
          <ac:chgData name="Ved Sharma" userId="c66857346aa4be6f" providerId="LiveId" clId="{4180277E-DB63-4D8D-BA38-6DCE16BBA7C1}" dt="2025-06-02T17:34:51.247" v="1145" actId="1076"/>
          <ac:picMkLst>
            <pc:docMk/>
            <pc:sldMk cId="321577172" sldId="324"/>
            <ac:picMk id="5" creationId="{BA6C4B5E-C422-B231-A629-C7995C17D2A4}"/>
          </ac:picMkLst>
        </pc:picChg>
      </pc:sldChg>
      <pc:sldChg chg="addSp modSp mod">
        <pc:chgData name="Ved Sharma" userId="c66857346aa4be6f" providerId="LiveId" clId="{4180277E-DB63-4D8D-BA38-6DCE16BBA7C1}" dt="2025-06-02T17:35:13.901" v="1151" actId="1076"/>
        <pc:sldMkLst>
          <pc:docMk/>
          <pc:sldMk cId="2885136077" sldId="325"/>
        </pc:sldMkLst>
        <pc:spChg chg="mod">
          <ac:chgData name="Ved Sharma" userId="c66857346aa4be6f" providerId="LiveId" clId="{4180277E-DB63-4D8D-BA38-6DCE16BBA7C1}" dt="2025-06-02T17:35:09.830" v="1149" actId="14100"/>
          <ac:spMkLst>
            <pc:docMk/>
            <pc:sldMk cId="2885136077" sldId="325"/>
            <ac:spMk id="5" creationId="{0D5A4A7C-8D36-B15D-876A-001B7801F3FB}"/>
          </ac:spMkLst>
        </pc:spChg>
        <pc:spChg chg="add mod">
          <ac:chgData name="Ved Sharma" userId="c66857346aa4be6f" providerId="LiveId" clId="{4180277E-DB63-4D8D-BA38-6DCE16BBA7C1}" dt="2025-06-02T16:53:26.058" v="276" actId="20577"/>
          <ac:spMkLst>
            <pc:docMk/>
            <pc:sldMk cId="2885136077" sldId="325"/>
            <ac:spMk id="9" creationId="{B5FFF316-11D5-86D2-7E94-AFAFE36E280A}"/>
          </ac:spMkLst>
        </pc:spChg>
        <pc:picChg chg="add mod">
          <ac:chgData name="Ved Sharma" userId="c66857346aa4be6f" providerId="LiveId" clId="{4180277E-DB63-4D8D-BA38-6DCE16BBA7C1}" dt="2025-06-02T17:35:11.732" v="1150" actId="1076"/>
          <ac:picMkLst>
            <pc:docMk/>
            <pc:sldMk cId="2885136077" sldId="325"/>
            <ac:picMk id="3" creationId="{CCE2DBA4-BA03-42F5-4424-5D3434D66D7E}"/>
          </ac:picMkLst>
        </pc:picChg>
        <pc:picChg chg="add mod">
          <ac:chgData name="Ved Sharma" userId="c66857346aa4be6f" providerId="LiveId" clId="{4180277E-DB63-4D8D-BA38-6DCE16BBA7C1}" dt="2025-06-02T17:35:13.901" v="1151" actId="1076"/>
          <ac:picMkLst>
            <pc:docMk/>
            <pc:sldMk cId="2885136077" sldId="325"/>
            <ac:picMk id="8" creationId="{BEEA472F-D641-3D77-E685-6A3EBAD11654}"/>
          </ac:picMkLst>
        </pc:picChg>
      </pc:sldChg>
      <pc:sldChg chg="modSp add mod">
        <pc:chgData name="Ved Sharma" userId="c66857346aa4be6f" providerId="LiveId" clId="{4180277E-DB63-4D8D-BA38-6DCE16BBA7C1}" dt="2025-06-02T17:40:44.266" v="1182" actId="2711"/>
        <pc:sldMkLst>
          <pc:docMk/>
          <pc:sldMk cId="2330783965" sldId="326"/>
        </pc:sldMkLst>
        <pc:spChg chg="mod">
          <ac:chgData name="Ved Sharma" userId="c66857346aa4be6f" providerId="LiveId" clId="{4180277E-DB63-4D8D-BA38-6DCE16BBA7C1}" dt="2025-06-02T17:40:44.266" v="1182" actId="2711"/>
          <ac:spMkLst>
            <pc:docMk/>
            <pc:sldMk cId="2330783965" sldId="326"/>
            <ac:spMk id="11" creationId="{4EADF29A-1BCC-FDC4-FBE8-17C89C6433C4}"/>
          </ac:spMkLst>
        </pc:spChg>
        <pc:picChg chg="mod">
          <ac:chgData name="Ved Sharma" userId="c66857346aa4be6f" providerId="LiveId" clId="{4180277E-DB63-4D8D-BA38-6DCE16BBA7C1}" dt="2025-06-02T17:32:34.655" v="1114" actId="1076"/>
          <ac:picMkLst>
            <pc:docMk/>
            <pc:sldMk cId="2330783965" sldId="326"/>
            <ac:picMk id="12" creationId="{F68C9412-DB63-D350-0882-5DD53628443C}"/>
          </ac:picMkLst>
        </pc:picChg>
        <pc:picChg chg="mod">
          <ac:chgData name="Ved Sharma" userId="c66857346aa4be6f" providerId="LiveId" clId="{4180277E-DB63-4D8D-BA38-6DCE16BBA7C1}" dt="2025-06-02T17:32:39.544" v="1116" actId="14100"/>
          <ac:picMkLst>
            <pc:docMk/>
            <pc:sldMk cId="2330783965" sldId="326"/>
            <ac:picMk id="19" creationId="{A3892626-D100-88AB-F78C-E98EC365DB89}"/>
          </ac:picMkLst>
        </pc:picChg>
      </pc:sldChg>
      <pc:sldChg chg="addSp delSp modSp add mod">
        <pc:chgData name="Ved Sharma" userId="c66857346aa4be6f" providerId="LiveId" clId="{4180277E-DB63-4D8D-BA38-6DCE16BBA7C1}" dt="2025-06-02T17:42:03.902" v="1192" actId="1076"/>
        <pc:sldMkLst>
          <pc:docMk/>
          <pc:sldMk cId="3445024801" sldId="327"/>
        </pc:sldMkLst>
        <pc:spChg chg="mod">
          <ac:chgData name="Ved Sharma" userId="c66857346aa4be6f" providerId="LiveId" clId="{4180277E-DB63-4D8D-BA38-6DCE16BBA7C1}" dt="2025-06-02T17:42:01.286" v="1191" actId="14100"/>
          <ac:spMkLst>
            <pc:docMk/>
            <pc:sldMk cId="3445024801" sldId="327"/>
            <ac:spMk id="5" creationId="{A57F9632-099A-1D0B-59D5-5B094A0C47BB}"/>
          </ac:spMkLst>
        </pc:spChg>
        <pc:picChg chg="del">
          <ac:chgData name="Ved Sharma" userId="c66857346aa4be6f" providerId="LiveId" clId="{4180277E-DB63-4D8D-BA38-6DCE16BBA7C1}" dt="2025-06-02T16:54:45.739" v="290" actId="478"/>
          <ac:picMkLst>
            <pc:docMk/>
            <pc:sldMk cId="3445024801" sldId="327"/>
            <ac:picMk id="3" creationId="{E437E083-3512-26E9-138C-D6AFAE8144CC}"/>
          </ac:picMkLst>
        </pc:picChg>
        <pc:picChg chg="add mod">
          <ac:chgData name="Ved Sharma" userId="c66857346aa4be6f" providerId="LiveId" clId="{4180277E-DB63-4D8D-BA38-6DCE16BBA7C1}" dt="2025-06-02T17:42:03.902" v="1192" actId="1076"/>
          <ac:picMkLst>
            <pc:docMk/>
            <pc:sldMk cId="3445024801" sldId="327"/>
            <ac:picMk id="4" creationId="{E42EDB8F-C3E6-0354-D36A-00D650A357DB}"/>
          </ac:picMkLst>
        </pc:picChg>
        <pc:picChg chg="del">
          <ac:chgData name="Ved Sharma" userId="c66857346aa4be6f" providerId="LiveId" clId="{4180277E-DB63-4D8D-BA38-6DCE16BBA7C1}" dt="2025-06-02T16:54:47.519" v="291" actId="478"/>
          <ac:picMkLst>
            <pc:docMk/>
            <pc:sldMk cId="3445024801" sldId="327"/>
            <ac:picMk id="8" creationId="{17352C6E-EB28-2B12-D155-CB73A31A419C}"/>
          </ac:picMkLst>
        </pc:picChg>
        <pc:picChg chg="add mod">
          <ac:chgData name="Ved Sharma" userId="c66857346aa4be6f" providerId="LiveId" clId="{4180277E-DB63-4D8D-BA38-6DCE16BBA7C1}" dt="2025-06-02T17:17:48.627" v="893" actId="1076"/>
          <ac:picMkLst>
            <pc:docMk/>
            <pc:sldMk cId="3445024801" sldId="327"/>
            <ac:picMk id="11" creationId="{69EF6F83-AEDC-6C1B-B7E0-B1B40A9F3E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3F789-7989-47B2-9EFE-3C79812FDDB3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0BF36-BEFC-4C26-9E4D-8DB8CC8C8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08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0BF36-BEFC-4C26-9E4D-8DB8CC8C8A9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82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gif"/><Relationship Id="rId5" Type="http://schemas.openxmlformats.org/officeDocument/2006/relationships/image" Target="../media/image32.svg"/><Relationship Id="rId10" Type="http://schemas.openxmlformats.org/officeDocument/2006/relationships/image" Target="../media/image37.gif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2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5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gif"/><Relationship Id="rId5" Type="http://schemas.openxmlformats.org/officeDocument/2006/relationships/image" Target="../media/image32.svg"/><Relationship Id="rId10" Type="http://schemas.openxmlformats.org/officeDocument/2006/relationships/image" Target="../media/image37.gif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sv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gif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sv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70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gif"/><Relationship Id="rId9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svg"/><Relationship Id="rId7" Type="http://schemas.openxmlformats.org/officeDocument/2006/relationships/image" Target="../media/image64.png"/><Relationship Id="rId12" Type="http://schemas.openxmlformats.org/officeDocument/2006/relationships/image" Target="../media/image7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72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gif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svg"/><Relationship Id="rId7" Type="http://schemas.openxmlformats.org/officeDocument/2006/relationships/image" Target="../media/image64.png"/><Relationship Id="rId12" Type="http://schemas.openxmlformats.org/officeDocument/2006/relationships/image" Target="../media/image7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74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gif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9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8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1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9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3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9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5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95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12" Type="http://schemas.openxmlformats.org/officeDocument/2006/relationships/image" Target="../media/image9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gif"/><Relationship Id="rId4" Type="http://schemas.openxmlformats.org/officeDocument/2006/relationships/image" Target="../media/image9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99.gif"/><Relationship Id="rId4" Type="http://schemas.openxmlformats.org/officeDocument/2006/relationships/image" Target="../media/image9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99.gif"/><Relationship Id="rId4" Type="http://schemas.openxmlformats.org/officeDocument/2006/relationships/image" Target="../media/image98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sv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7.png"/><Relationship Id="rId5" Type="http://schemas.openxmlformats.org/officeDocument/2006/relationships/image" Target="../media/image109.svg"/><Relationship Id="rId10" Type="http://schemas.openxmlformats.org/officeDocument/2006/relationships/image" Target="../media/image116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9.png"/><Relationship Id="rId5" Type="http://schemas.openxmlformats.org/officeDocument/2006/relationships/image" Target="../media/image109.svg"/><Relationship Id="rId10" Type="http://schemas.openxmlformats.org/officeDocument/2006/relationships/image" Target="../media/image118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21.png"/><Relationship Id="rId5" Type="http://schemas.openxmlformats.org/officeDocument/2006/relationships/image" Target="../media/image109.svg"/><Relationship Id="rId10" Type="http://schemas.openxmlformats.org/officeDocument/2006/relationships/image" Target="../media/image120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23.png"/><Relationship Id="rId5" Type="http://schemas.openxmlformats.org/officeDocument/2006/relationships/image" Target="../media/image109.svg"/><Relationship Id="rId10" Type="http://schemas.openxmlformats.org/officeDocument/2006/relationships/image" Target="../media/image122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2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gif"/><Relationship Id="rId5" Type="http://schemas.openxmlformats.org/officeDocument/2006/relationships/image" Target="../media/image32.svg"/><Relationship Id="rId10" Type="http://schemas.openxmlformats.org/officeDocument/2006/relationships/image" Target="../media/image37.gif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gif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745853">
            <a:off x="13081395" y="7587450"/>
            <a:ext cx="6123180" cy="5444063"/>
          </a:xfrm>
          <a:custGeom>
            <a:avLst/>
            <a:gdLst/>
            <a:ahLst/>
            <a:cxnLst/>
            <a:rect l="l" t="t" r="r" b="b"/>
            <a:pathLst>
              <a:path w="6123180" h="5444063">
                <a:moveTo>
                  <a:pt x="0" y="0"/>
                </a:moveTo>
                <a:lnTo>
                  <a:pt x="6123180" y="0"/>
                </a:lnTo>
                <a:lnTo>
                  <a:pt x="6123180" y="5444063"/>
                </a:lnTo>
                <a:lnTo>
                  <a:pt x="0" y="5444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71928">
            <a:off x="-1521410" y="-2968012"/>
            <a:ext cx="5912598" cy="5256837"/>
          </a:xfrm>
          <a:custGeom>
            <a:avLst/>
            <a:gdLst/>
            <a:ahLst/>
            <a:cxnLst/>
            <a:rect l="l" t="t" r="r" b="b"/>
            <a:pathLst>
              <a:path w="5912598" h="5256837">
                <a:moveTo>
                  <a:pt x="0" y="0"/>
                </a:moveTo>
                <a:lnTo>
                  <a:pt x="5912598" y="0"/>
                </a:lnTo>
                <a:lnTo>
                  <a:pt x="5912598" y="5256837"/>
                </a:lnTo>
                <a:lnTo>
                  <a:pt x="0" y="5256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1066800" y="3654568"/>
            <a:ext cx="18326100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57"/>
              </a:lnSpc>
            </a:pPr>
            <a:r>
              <a:rPr lang="en-US" sz="9699" b="1" u="none" spc="-213" dirty="0">
                <a:solidFill>
                  <a:srgbClr val="67BAE8"/>
                </a:solidFill>
                <a:latin typeface="Overpass Bold"/>
                <a:ea typeface="Overpass Bold"/>
                <a:cs typeface="Overpass Bold"/>
                <a:sym typeface="Overpass Bold"/>
              </a:rPr>
              <a:t>MEDICAL DATA HISTORY</a:t>
            </a:r>
          </a:p>
        </p:txBody>
      </p:sp>
      <p:sp>
        <p:nvSpPr>
          <p:cNvPr id="5" name="Freeform 5"/>
          <p:cNvSpPr/>
          <p:nvPr/>
        </p:nvSpPr>
        <p:spPr>
          <a:xfrm>
            <a:off x="13487400" y="5295900"/>
            <a:ext cx="4642919" cy="5803648"/>
          </a:xfrm>
          <a:custGeom>
            <a:avLst/>
            <a:gdLst/>
            <a:ahLst/>
            <a:cxnLst/>
            <a:rect l="l" t="t" r="r" b="b"/>
            <a:pathLst>
              <a:path w="4642919" h="5803648">
                <a:moveTo>
                  <a:pt x="0" y="0"/>
                </a:moveTo>
                <a:lnTo>
                  <a:pt x="4642919" y="0"/>
                </a:lnTo>
                <a:lnTo>
                  <a:pt x="4642919" y="5803648"/>
                </a:lnTo>
                <a:lnTo>
                  <a:pt x="0" y="58036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952712" y="604440"/>
            <a:ext cx="2306588" cy="2725658"/>
          </a:xfrm>
          <a:custGeom>
            <a:avLst/>
            <a:gdLst/>
            <a:ahLst/>
            <a:cxnLst/>
            <a:rect l="l" t="t" r="r" b="b"/>
            <a:pathLst>
              <a:path w="2306588" h="2725658">
                <a:moveTo>
                  <a:pt x="0" y="0"/>
                </a:moveTo>
                <a:lnTo>
                  <a:pt x="2306588" y="0"/>
                </a:lnTo>
                <a:lnTo>
                  <a:pt x="2306588" y="2725658"/>
                </a:lnTo>
                <a:lnTo>
                  <a:pt x="0" y="2725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-695992"/>
            <a:ext cx="4458895" cy="4235950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-5546932">
            <a:off x="1075949" y="550212"/>
            <a:ext cx="2390377" cy="2241217"/>
          </a:xfrm>
          <a:custGeom>
            <a:avLst/>
            <a:gdLst/>
            <a:ahLst/>
            <a:cxnLst/>
            <a:rect l="l" t="t" r="r" b="b"/>
            <a:pathLst>
              <a:path w="2390377" h="2241217">
                <a:moveTo>
                  <a:pt x="0" y="0"/>
                </a:moveTo>
                <a:lnTo>
                  <a:pt x="2390376" y="0"/>
                </a:lnTo>
                <a:lnTo>
                  <a:pt x="2390376" y="2241218"/>
                </a:lnTo>
                <a:lnTo>
                  <a:pt x="0" y="22412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383086" y="2624658"/>
            <a:ext cx="9560907" cy="800690"/>
            <a:chOff x="0" y="-246433"/>
            <a:chExt cx="12747876" cy="106758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46433"/>
              <a:ext cx="12747876" cy="10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412479" y="73572"/>
              <a:ext cx="7870812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spc="60" dirty="0">
                  <a:solidFill>
                    <a:srgbClr val="FFFFFF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Your Healthcare Presentation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873334" y="137072"/>
              <a:ext cx="539145" cy="539145"/>
            </a:xfrm>
            <a:custGeom>
              <a:avLst/>
              <a:gdLst/>
              <a:ahLst/>
              <a:cxnLst/>
              <a:rect l="l" t="t" r="r" b="b"/>
              <a:pathLst>
                <a:path w="539145" h="539145">
                  <a:moveTo>
                    <a:pt x="0" y="0"/>
                  </a:moveTo>
                  <a:lnTo>
                    <a:pt x="539145" y="0"/>
                  </a:lnTo>
                  <a:lnTo>
                    <a:pt x="539145" y="539145"/>
                  </a:lnTo>
                  <a:lnTo>
                    <a:pt x="0" y="53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0283291" y="137072"/>
              <a:ext cx="539145" cy="539145"/>
            </a:xfrm>
            <a:custGeom>
              <a:avLst/>
              <a:gdLst/>
              <a:ahLst/>
              <a:cxnLst/>
              <a:rect l="l" t="t" r="r" b="b"/>
              <a:pathLst>
                <a:path w="539145" h="539145">
                  <a:moveTo>
                    <a:pt x="0" y="0"/>
                  </a:moveTo>
                  <a:lnTo>
                    <a:pt x="539146" y="0"/>
                  </a:lnTo>
                  <a:lnTo>
                    <a:pt x="539146" y="539145"/>
                  </a:lnTo>
                  <a:lnTo>
                    <a:pt x="0" y="53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945198" y="8661176"/>
            <a:ext cx="1016420" cy="1021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A996B5-92E1-DF2F-BE4E-5E81089E6D91}"/>
              </a:ext>
            </a:extLst>
          </p:cNvPr>
          <p:cNvSpPr txBox="1"/>
          <p:nvPr/>
        </p:nvSpPr>
        <p:spPr>
          <a:xfrm>
            <a:off x="1023097" y="5082103"/>
            <a:ext cx="975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00B0F0"/>
                </a:solidFill>
              </a:rPr>
              <a:t>PROJECT ID : PRSQL-02</a:t>
            </a:r>
          </a:p>
          <a:p>
            <a:endParaRPr lang="en-IN" sz="36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sz="36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sz="3600" b="1" dirty="0">
                <a:solidFill>
                  <a:schemeClr val="accent6">
                    <a:lumMod val="75000"/>
                  </a:schemeClr>
                </a:solidFill>
              </a:rPr>
              <a:t>Submitted By:</a:t>
            </a:r>
          </a:p>
          <a:p>
            <a:r>
              <a:rPr lang="en-IN" sz="4400" b="1" dirty="0">
                <a:solidFill>
                  <a:schemeClr val="accent6">
                    <a:lumMod val="75000"/>
                  </a:schemeClr>
                </a:solidFill>
              </a:rPr>
              <a:t>ANUPAMA SHARMA</a:t>
            </a:r>
          </a:p>
          <a:p>
            <a:r>
              <a:rPr lang="en-IN" sz="4400" b="1" i="0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</a:rPr>
              <a:t>Project Team Id: PTID-CDA-MAY-25-464</a:t>
            </a:r>
            <a:endParaRPr lang="en-IN" sz="44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4523" y="6603179"/>
            <a:ext cx="21379593" cy="10207499"/>
            <a:chOff x="0" y="0"/>
            <a:chExt cx="28506125" cy="13609998"/>
          </a:xfrm>
        </p:grpSpPr>
        <p:sp>
          <p:nvSpPr>
            <p:cNvPr id="3" name="Freeform 3"/>
            <p:cNvSpPr/>
            <p:nvPr/>
          </p:nvSpPr>
          <p:spPr>
            <a:xfrm rot="-5400000">
              <a:off x="343109" y="-343109"/>
              <a:ext cx="13609998" cy="14296217"/>
            </a:xfrm>
            <a:custGeom>
              <a:avLst/>
              <a:gdLst/>
              <a:ahLst/>
              <a:cxnLst/>
              <a:rect l="l" t="t" r="r" b="b"/>
              <a:pathLst>
                <a:path w="13609998" h="14296217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14553017" y="-343109"/>
              <a:ext cx="13609998" cy="14296217"/>
            </a:xfrm>
            <a:custGeom>
              <a:avLst/>
              <a:gdLst/>
              <a:ahLst/>
              <a:cxnLst/>
              <a:rect l="l" t="t" r="r" b="b"/>
              <a:pathLst>
                <a:path w="13609998" h="14296217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-223325" y="210275"/>
            <a:ext cx="2052125" cy="2267951"/>
          </a:xfrm>
          <a:custGeom>
            <a:avLst/>
            <a:gdLst/>
            <a:ahLst/>
            <a:cxnLst/>
            <a:rect l="l" t="t" r="r" b="b"/>
            <a:pathLst>
              <a:path w="2152813" h="2590913">
                <a:moveTo>
                  <a:pt x="0" y="0"/>
                </a:moveTo>
                <a:lnTo>
                  <a:pt x="2152813" y="0"/>
                </a:lnTo>
                <a:lnTo>
                  <a:pt x="2152813" y="2590912"/>
                </a:lnTo>
                <a:lnTo>
                  <a:pt x="0" y="2590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158178" y="6387478"/>
            <a:ext cx="3618347" cy="4889658"/>
          </a:xfrm>
          <a:custGeom>
            <a:avLst/>
            <a:gdLst/>
            <a:ahLst/>
            <a:cxnLst/>
            <a:rect l="l" t="t" r="r" b="b"/>
            <a:pathLst>
              <a:path w="3618347" h="4889658">
                <a:moveTo>
                  <a:pt x="0" y="0"/>
                </a:moveTo>
                <a:lnTo>
                  <a:pt x="3618347" y="0"/>
                </a:lnTo>
                <a:lnTo>
                  <a:pt x="3618347" y="4889658"/>
                </a:lnTo>
                <a:lnTo>
                  <a:pt x="0" y="4889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640206" y="-19050"/>
            <a:ext cx="1085789" cy="1312492"/>
          </a:xfrm>
          <a:custGeom>
            <a:avLst/>
            <a:gdLst/>
            <a:ahLst/>
            <a:cxnLst/>
            <a:rect l="l" t="t" r="r" b="b"/>
            <a:pathLst>
              <a:path w="1085789" h="1312492">
                <a:moveTo>
                  <a:pt x="0" y="0"/>
                </a:moveTo>
                <a:lnTo>
                  <a:pt x="1085788" y="0"/>
                </a:lnTo>
                <a:lnTo>
                  <a:pt x="1085788" y="1312492"/>
                </a:lnTo>
                <a:lnTo>
                  <a:pt x="0" y="1312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2306414">
            <a:off x="1777461" y="2395419"/>
            <a:ext cx="476036" cy="57279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3450829">
            <a:off x="16116223" y="2648470"/>
            <a:ext cx="1273082" cy="1196742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7189406" y="4225280"/>
            <a:ext cx="3939563" cy="2663286"/>
            <a:chOff x="0" y="-180975"/>
            <a:chExt cx="5252750" cy="355104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2913108"/>
              <a:ext cx="5252750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02076" y="1817983"/>
              <a:ext cx="4408098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 b="1" u="none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OUR PROJECTS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705557" y="-180975"/>
              <a:ext cx="1841636" cy="160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 b="1" u="none" dirty="0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015479" y="4225280"/>
            <a:ext cx="4035040" cy="2663284"/>
            <a:chOff x="0" y="-180975"/>
            <a:chExt cx="5380053" cy="3551046"/>
          </a:xfrm>
        </p:grpSpPr>
        <p:sp>
          <p:nvSpPr>
            <p:cNvPr id="34" name="TextBox 34"/>
            <p:cNvSpPr txBox="1"/>
            <p:nvPr/>
          </p:nvSpPr>
          <p:spPr>
            <a:xfrm>
              <a:off x="0" y="2913107"/>
              <a:ext cx="5380053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85977" y="1817984"/>
              <a:ext cx="4408098" cy="583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endParaRPr lang="en-US" sz="2999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731775" y="-180975"/>
              <a:ext cx="1841636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endParaRPr lang="en-US" sz="7000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268590" y="4225280"/>
            <a:ext cx="3972824" cy="2663284"/>
            <a:chOff x="0" y="-180975"/>
            <a:chExt cx="5297098" cy="3551046"/>
          </a:xfrm>
        </p:grpSpPr>
        <p:sp>
          <p:nvSpPr>
            <p:cNvPr id="38" name="TextBox 38"/>
            <p:cNvSpPr txBox="1"/>
            <p:nvPr/>
          </p:nvSpPr>
          <p:spPr>
            <a:xfrm>
              <a:off x="0" y="2913107"/>
              <a:ext cx="5297098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18897" y="1817984"/>
              <a:ext cx="5059303" cy="583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endParaRPr lang="en-US" sz="2999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727730" y="-180975"/>
              <a:ext cx="1841636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endParaRPr lang="en-US" sz="7000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9EF20ED-C92C-E8DA-0E22-B234B22EE5CE}"/>
              </a:ext>
            </a:extLst>
          </p:cNvPr>
          <p:cNvSpPr txBox="1"/>
          <p:nvPr/>
        </p:nvSpPr>
        <p:spPr>
          <a:xfrm>
            <a:off x="1650996" y="723900"/>
            <a:ext cx="14255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9: Show the first_name, last_name, and height of the patient with the greatest height</a:t>
            </a:r>
            <a:r>
              <a:rPr lang="en-US" sz="36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.</a:t>
            </a:r>
          </a:p>
          <a:p>
            <a:endParaRPr lang="en-US" sz="3600" b="1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Sort the patients table by height in descending order.</a:t>
            </a:r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Return the topmost record (tallest patient) using LIMIT 1.</a:t>
            </a:r>
            <a:endParaRPr lang="en-IN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2B01B6-82EB-A6FC-4A29-7A7BE5A925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2" y="4570670"/>
            <a:ext cx="7696200" cy="1238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3F32A9-7FFB-5E9C-53D3-C06E881666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630" y="4553072"/>
            <a:ext cx="4578057" cy="16572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6F997-54B1-30B6-4A73-A0398D2B6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C8EB5C-24E6-296C-4AFF-60907A17CE81}"/>
              </a:ext>
            </a:extLst>
          </p:cNvPr>
          <p:cNvGrpSpPr/>
          <p:nvPr/>
        </p:nvGrpSpPr>
        <p:grpSpPr>
          <a:xfrm>
            <a:off x="-1044523" y="6603179"/>
            <a:ext cx="21379593" cy="10207499"/>
            <a:chOff x="0" y="0"/>
            <a:chExt cx="28506125" cy="136099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26F4EB-11D0-E40D-4EFF-1E7ABC4FF8FA}"/>
                </a:ext>
              </a:extLst>
            </p:cNvPr>
            <p:cNvSpPr/>
            <p:nvPr/>
          </p:nvSpPr>
          <p:spPr>
            <a:xfrm rot="-5400000">
              <a:off x="343109" y="-343109"/>
              <a:ext cx="13609998" cy="14296217"/>
            </a:xfrm>
            <a:custGeom>
              <a:avLst/>
              <a:gdLst/>
              <a:ahLst/>
              <a:cxnLst/>
              <a:rect l="l" t="t" r="r" b="b"/>
              <a:pathLst>
                <a:path w="13609998" h="14296217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3FB9D7C-F87D-B329-D2EA-AED86D7ED489}"/>
                </a:ext>
              </a:extLst>
            </p:cNvPr>
            <p:cNvSpPr/>
            <p:nvPr/>
          </p:nvSpPr>
          <p:spPr>
            <a:xfrm rot="-5400000">
              <a:off x="14553017" y="-343109"/>
              <a:ext cx="13609998" cy="14296217"/>
            </a:xfrm>
            <a:custGeom>
              <a:avLst/>
              <a:gdLst/>
              <a:ahLst/>
              <a:cxnLst/>
              <a:rect l="l" t="t" r="r" b="b"/>
              <a:pathLst>
                <a:path w="13609998" h="14296217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E6AD6F99-0549-5B0D-FC84-895E1485DD88}"/>
              </a:ext>
            </a:extLst>
          </p:cNvPr>
          <p:cNvSpPr/>
          <p:nvPr/>
        </p:nvSpPr>
        <p:spPr>
          <a:xfrm>
            <a:off x="-223325" y="210275"/>
            <a:ext cx="2052125" cy="2267951"/>
          </a:xfrm>
          <a:custGeom>
            <a:avLst/>
            <a:gdLst/>
            <a:ahLst/>
            <a:cxnLst/>
            <a:rect l="l" t="t" r="r" b="b"/>
            <a:pathLst>
              <a:path w="2152813" h="2590913">
                <a:moveTo>
                  <a:pt x="0" y="0"/>
                </a:moveTo>
                <a:lnTo>
                  <a:pt x="2152813" y="0"/>
                </a:lnTo>
                <a:lnTo>
                  <a:pt x="2152813" y="2590912"/>
                </a:lnTo>
                <a:lnTo>
                  <a:pt x="0" y="2590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FA1674BE-EDE7-D6F1-4FFB-76ACD9C0FC82}"/>
              </a:ext>
            </a:extLst>
          </p:cNvPr>
          <p:cNvSpPr/>
          <p:nvPr/>
        </p:nvSpPr>
        <p:spPr>
          <a:xfrm>
            <a:off x="-158178" y="6387478"/>
            <a:ext cx="3618347" cy="4889658"/>
          </a:xfrm>
          <a:custGeom>
            <a:avLst/>
            <a:gdLst/>
            <a:ahLst/>
            <a:cxnLst/>
            <a:rect l="l" t="t" r="r" b="b"/>
            <a:pathLst>
              <a:path w="3618347" h="4889658">
                <a:moveTo>
                  <a:pt x="0" y="0"/>
                </a:moveTo>
                <a:lnTo>
                  <a:pt x="3618347" y="0"/>
                </a:lnTo>
                <a:lnTo>
                  <a:pt x="3618347" y="4889658"/>
                </a:lnTo>
                <a:lnTo>
                  <a:pt x="0" y="4889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54504B8-623D-81C8-30A1-A10AFEF3CD4E}"/>
              </a:ext>
            </a:extLst>
          </p:cNvPr>
          <p:cNvSpPr/>
          <p:nvPr/>
        </p:nvSpPr>
        <p:spPr>
          <a:xfrm>
            <a:off x="16640206" y="-19050"/>
            <a:ext cx="1085789" cy="1312492"/>
          </a:xfrm>
          <a:custGeom>
            <a:avLst/>
            <a:gdLst/>
            <a:ahLst/>
            <a:cxnLst/>
            <a:rect l="l" t="t" r="r" b="b"/>
            <a:pathLst>
              <a:path w="1085789" h="1312492">
                <a:moveTo>
                  <a:pt x="0" y="0"/>
                </a:moveTo>
                <a:lnTo>
                  <a:pt x="1085788" y="0"/>
                </a:lnTo>
                <a:lnTo>
                  <a:pt x="1085788" y="1312492"/>
                </a:lnTo>
                <a:lnTo>
                  <a:pt x="0" y="1312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DC2F4057-1A9A-D6EB-64B4-0A2EB4641B2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2306414">
            <a:off x="1777461" y="2395419"/>
            <a:ext cx="476036" cy="572798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AA6865DD-8678-D29C-A07D-D1DEEC2D93B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3450829">
            <a:off x="16116223" y="2648470"/>
            <a:ext cx="1273082" cy="1196742"/>
          </a:xfrm>
          <a:prstGeom prst="rect">
            <a:avLst/>
          </a:prstGeom>
        </p:spPr>
      </p:pic>
      <p:grpSp>
        <p:nvGrpSpPr>
          <p:cNvPr id="29" name="Group 29">
            <a:extLst>
              <a:ext uri="{FF2B5EF4-FFF2-40B4-BE49-F238E27FC236}">
                <a16:creationId xmlns:a16="http://schemas.microsoft.com/office/drawing/2014/main" id="{C7DBCA0C-1325-2B77-7EF1-3AD493C12675}"/>
              </a:ext>
            </a:extLst>
          </p:cNvPr>
          <p:cNvGrpSpPr/>
          <p:nvPr/>
        </p:nvGrpSpPr>
        <p:grpSpPr>
          <a:xfrm>
            <a:off x="7189406" y="4225280"/>
            <a:ext cx="3939563" cy="2663286"/>
            <a:chOff x="0" y="-180975"/>
            <a:chExt cx="5252750" cy="3551047"/>
          </a:xfrm>
        </p:grpSpPr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38290534-A575-60FA-B518-9011BBAA6521}"/>
                </a:ext>
              </a:extLst>
            </p:cNvPr>
            <p:cNvSpPr txBox="1"/>
            <p:nvPr/>
          </p:nvSpPr>
          <p:spPr>
            <a:xfrm>
              <a:off x="0" y="2913108"/>
              <a:ext cx="5252750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8EE2DFB-4139-E225-A7DD-21C107259917}"/>
                </a:ext>
              </a:extLst>
            </p:cNvPr>
            <p:cNvSpPr txBox="1"/>
            <p:nvPr/>
          </p:nvSpPr>
          <p:spPr>
            <a:xfrm>
              <a:off x="402076" y="1817983"/>
              <a:ext cx="4408098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 b="1" u="none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OUR PROJECTS</a:t>
              </a:r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5AABA8AE-7A70-D841-0866-92336BC0061C}"/>
                </a:ext>
              </a:extLst>
            </p:cNvPr>
            <p:cNvSpPr txBox="1"/>
            <p:nvPr/>
          </p:nvSpPr>
          <p:spPr>
            <a:xfrm>
              <a:off x="1705557" y="-180975"/>
              <a:ext cx="1841636" cy="160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 b="1" u="none" dirty="0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02</a:t>
              </a:r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57DFD941-6D25-D921-4A7E-A6B10196450E}"/>
              </a:ext>
            </a:extLst>
          </p:cNvPr>
          <p:cNvGrpSpPr/>
          <p:nvPr/>
        </p:nvGrpSpPr>
        <p:grpSpPr>
          <a:xfrm>
            <a:off x="2015479" y="4225280"/>
            <a:ext cx="4035040" cy="2663284"/>
            <a:chOff x="0" y="-180975"/>
            <a:chExt cx="5380053" cy="3551046"/>
          </a:xfrm>
        </p:grpSpPr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9532CA56-8A5D-AE20-6E38-58C39AFB6B49}"/>
                </a:ext>
              </a:extLst>
            </p:cNvPr>
            <p:cNvSpPr txBox="1"/>
            <p:nvPr/>
          </p:nvSpPr>
          <p:spPr>
            <a:xfrm>
              <a:off x="0" y="2913107"/>
              <a:ext cx="5380053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551CB6A2-449E-8FD0-E8D1-0019E15D9D10}"/>
                </a:ext>
              </a:extLst>
            </p:cNvPr>
            <p:cNvSpPr txBox="1"/>
            <p:nvPr/>
          </p:nvSpPr>
          <p:spPr>
            <a:xfrm>
              <a:off x="485977" y="1817984"/>
              <a:ext cx="4408098" cy="583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endParaRPr lang="en-US" sz="2999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58E21A16-568A-C1CB-04E0-21054440975F}"/>
                </a:ext>
              </a:extLst>
            </p:cNvPr>
            <p:cNvSpPr txBox="1"/>
            <p:nvPr/>
          </p:nvSpPr>
          <p:spPr>
            <a:xfrm>
              <a:off x="1731775" y="-180975"/>
              <a:ext cx="1841636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endParaRPr lang="en-US" sz="7000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BA71DB1B-AB41-47B1-ADAB-2FF3272C06DB}"/>
              </a:ext>
            </a:extLst>
          </p:cNvPr>
          <p:cNvGrpSpPr/>
          <p:nvPr/>
        </p:nvGrpSpPr>
        <p:grpSpPr>
          <a:xfrm>
            <a:off x="12268590" y="4225280"/>
            <a:ext cx="3972824" cy="2663284"/>
            <a:chOff x="0" y="-180975"/>
            <a:chExt cx="5297098" cy="3551046"/>
          </a:xfrm>
        </p:grpSpPr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53372973-2018-6D26-5353-A1E4704BA958}"/>
                </a:ext>
              </a:extLst>
            </p:cNvPr>
            <p:cNvSpPr txBox="1"/>
            <p:nvPr/>
          </p:nvSpPr>
          <p:spPr>
            <a:xfrm>
              <a:off x="0" y="2913107"/>
              <a:ext cx="5297098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EFCE9550-5C1F-9F85-C126-47A6C7409C00}"/>
                </a:ext>
              </a:extLst>
            </p:cNvPr>
            <p:cNvSpPr txBox="1"/>
            <p:nvPr/>
          </p:nvSpPr>
          <p:spPr>
            <a:xfrm>
              <a:off x="118897" y="1817984"/>
              <a:ext cx="5059303" cy="583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endParaRPr lang="en-US" sz="2999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FF002C77-DF12-086B-100F-0D667BD5F435}"/>
                </a:ext>
              </a:extLst>
            </p:cNvPr>
            <p:cNvSpPr txBox="1"/>
            <p:nvPr/>
          </p:nvSpPr>
          <p:spPr>
            <a:xfrm>
              <a:off x="1727730" y="-180975"/>
              <a:ext cx="1841636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endParaRPr lang="en-US" sz="7000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649328-D72E-2258-0959-8B2151DDF167}"/>
              </a:ext>
            </a:extLst>
          </p:cNvPr>
          <p:cNvSpPr txBox="1"/>
          <p:nvPr/>
        </p:nvSpPr>
        <p:spPr>
          <a:xfrm>
            <a:off x="1524000" y="723900"/>
            <a:ext cx="14255145" cy="589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None/>
            </a:pPr>
            <a:endParaRPr lang="en-US" sz="3600" b="1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10 :</a:t>
            </a:r>
            <a:r>
              <a:rPr lang="en-US" sz="1800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all columns for patients who have one of the following patient_ids: 1,45,534,879,100</a:t>
            </a: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0.</a:t>
            </a:r>
          </a:p>
          <a:p>
            <a:pPr>
              <a:lnSpc>
                <a:spcPct val="115000"/>
              </a:lnSpc>
              <a:buNone/>
            </a:pPr>
            <a:endParaRPr lang="en-US" sz="3600" b="1" dirty="0">
              <a:effectLst/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‘WHERE’ and ‘IN’ commands is used to get desired results of specific patient ids.</a:t>
            </a:r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sz="36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</a:p>
          <a:p>
            <a:endParaRPr lang="en-US" sz="3600" b="1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F56F8-0837-88F3-805E-9F0D8816F9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62" y="5083243"/>
            <a:ext cx="5839967" cy="955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E0E5AF-DD63-4BE2-EC00-0F7DD744E7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04" y="5055286"/>
            <a:ext cx="9469171" cy="27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0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1266978" y="864394"/>
            <a:ext cx="15754044" cy="1892874"/>
            <a:chOff x="0" y="-219075"/>
            <a:chExt cx="21005392" cy="252383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19075"/>
              <a:ext cx="21005392" cy="1749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794"/>
                </a:lnSpc>
                <a:spcBef>
                  <a:spcPct val="0"/>
                </a:spcBef>
              </a:pPr>
              <a:endParaRPr lang="en-US" sz="8995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47794"/>
              <a:ext cx="21005392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4716" y="9122663"/>
            <a:ext cx="2207984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8"/>
              </a:lnSpc>
              <a:spcBef>
                <a:spcPct val="0"/>
              </a:spcBef>
            </a:pPr>
            <a:endParaRPr lang="en-US" sz="2099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10205248" y="8726218"/>
            <a:ext cx="2207984" cy="739168"/>
            <a:chOff x="0" y="-95250"/>
            <a:chExt cx="2943978" cy="98555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95250"/>
              <a:ext cx="2943978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38"/>
                </a:lnSpc>
                <a:spcBef>
                  <a:spcPct val="0"/>
                </a:spcBef>
              </a:pPr>
              <a:endParaRPr lang="en-US" sz="2099" b="1" u="none" dirty="0">
                <a:solidFill>
                  <a:srgbClr val="15253D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33344"/>
              <a:ext cx="2943978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38"/>
                </a:lnSpc>
                <a:spcBef>
                  <a:spcPct val="0"/>
                </a:spcBef>
              </a:pPr>
              <a:endParaRPr lang="en-US" sz="2099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535300" y="8726218"/>
            <a:ext cx="2207984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8"/>
              </a:lnSpc>
              <a:spcBef>
                <a:spcPct val="0"/>
              </a:spcBef>
            </a:pPr>
            <a:endParaRPr lang="en-US" sz="2099" b="1" u="none" dirty="0">
              <a:solidFill>
                <a:srgbClr val="15253D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29" name="Freeform 29"/>
          <p:cNvSpPr/>
          <p:nvPr/>
        </p:nvSpPr>
        <p:spPr>
          <a:xfrm rot="-4663414">
            <a:off x="16578639" y="721836"/>
            <a:ext cx="1544716" cy="1544716"/>
          </a:xfrm>
          <a:custGeom>
            <a:avLst/>
            <a:gdLst/>
            <a:ahLst/>
            <a:cxnLst/>
            <a:rect l="l" t="t" r="r" b="b"/>
            <a:pathLst>
              <a:path w="1544716" h="1544716">
                <a:moveTo>
                  <a:pt x="0" y="0"/>
                </a:moveTo>
                <a:lnTo>
                  <a:pt x="1544716" y="0"/>
                </a:lnTo>
                <a:lnTo>
                  <a:pt x="1544716" y="1544716"/>
                </a:lnTo>
                <a:lnTo>
                  <a:pt x="0" y="1544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1069322">
            <a:off x="494621" y="8521666"/>
            <a:ext cx="1544716" cy="1544716"/>
          </a:xfrm>
          <a:custGeom>
            <a:avLst/>
            <a:gdLst/>
            <a:ahLst/>
            <a:cxnLst/>
            <a:rect l="l" t="t" r="r" b="b"/>
            <a:pathLst>
              <a:path w="1544716" h="1544716">
                <a:moveTo>
                  <a:pt x="0" y="0"/>
                </a:moveTo>
                <a:lnTo>
                  <a:pt x="1544716" y="0"/>
                </a:lnTo>
                <a:lnTo>
                  <a:pt x="1544716" y="1544716"/>
                </a:lnTo>
                <a:lnTo>
                  <a:pt x="0" y="1544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23540-8ECA-0ED7-FF8A-89D45A272FAA}"/>
              </a:ext>
            </a:extLst>
          </p:cNvPr>
          <p:cNvSpPr txBox="1"/>
          <p:nvPr/>
        </p:nvSpPr>
        <p:spPr>
          <a:xfrm>
            <a:off x="1447800" y="864394"/>
            <a:ext cx="14249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11</a:t>
            </a: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 :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 Show the total number of admissions.</a:t>
            </a:r>
          </a:p>
          <a:p>
            <a:endParaRPr lang="en-US" sz="3600" b="1" dirty="0"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>
                <a:ea typeface="Arial" panose="020B0604020202020204" pitchFamily="34" charset="0"/>
              </a:rPr>
              <a:t>Count of 5067 total admissions.</a:t>
            </a:r>
            <a:endParaRPr lang="en-IN" sz="3600" dirty="0">
              <a:effectLst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B51CC-6A46-B991-35BF-3EDA317A0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75" y="4382061"/>
            <a:ext cx="7110724" cy="135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35E1BB-5084-6C5B-E536-7D109A915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2" y="4613992"/>
            <a:ext cx="6248398" cy="19477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21139-E065-7C6A-D150-32390C30E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>
            <a:extLst>
              <a:ext uri="{FF2B5EF4-FFF2-40B4-BE49-F238E27FC236}">
                <a16:creationId xmlns:a16="http://schemas.microsoft.com/office/drawing/2014/main" id="{760ABF49-7C24-F950-8E8F-6EFBBEE142D2}"/>
              </a:ext>
            </a:extLst>
          </p:cNvPr>
          <p:cNvGrpSpPr/>
          <p:nvPr/>
        </p:nvGrpSpPr>
        <p:grpSpPr>
          <a:xfrm>
            <a:off x="1266978" y="864394"/>
            <a:ext cx="15754044" cy="1892874"/>
            <a:chOff x="0" y="-219075"/>
            <a:chExt cx="21005392" cy="2523833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C3D54AA3-CBFE-23E2-4BE0-A078CAADEFAB}"/>
                </a:ext>
              </a:extLst>
            </p:cNvPr>
            <p:cNvSpPr txBox="1"/>
            <p:nvPr/>
          </p:nvSpPr>
          <p:spPr>
            <a:xfrm>
              <a:off x="0" y="-219075"/>
              <a:ext cx="21005392" cy="1749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794"/>
                </a:lnSpc>
                <a:spcBef>
                  <a:spcPct val="0"/>
                </a:spcBef>
              </a:pPr>
              <a:endParaRPr lang="en-US" sz="8995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38E31A7-19E0-FB1A-2C68-12562EF28299}"/>
                </a:ext>
              </a:extLst>
            </p:cNvPr>
            <p:cNvSpPr txBox="1"/>
            <p:nvPr/>
          </p:nvSpPr>
          <p:spPr>
            <a:xfrm>
              <a:off x="0" y="1847794"/>
              <a:ext cx="21005392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12D8109B-FDED-A926-2C2E-E090B378830E}"/>
              </a:ext>
            </a:extLst>
          </p:cNvPr>
          <p:cNvSpPr txBox="1"/>
          <p:nvPr/>
        </p:nvSpPr>
        <p:spPr>
          <a:xfrm>
            <a:off x="1544716" y="9122663"/>
            <a:ext cx="2207984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8"/>
              </a:lnSpc>
              <a:spcBef>
                <a:spcPct val="0"/>
              </a:spcBef>
            </a:pPr>
            <a:endParaRPr lang="en-US" sz="2099" u="none" dirty="0">
              <a:solidFill>
                <a:srgbClr val="15253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302DEDB6-C801-112F-FBE2-78FC263D2473}"/>
              </a:ext>
            </a:extLst>
          </p:cNvPr>
          <p:cNvGrpSpPr/>
          <p:nvPr/>
        </p:nvGrpSpPr>
        <p:grpSpPr>
          <a:xfrm>
            <a:off x="10205248" y="8726218"/>
            <a:ext cx="2207984" cy="739168"/>
            <a:chOff x="0" y="-95250"/>
            <a:chExt cx="2943978" cy="985558"/>
          </a:xfrm>
        </p:grpSpPr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7B5399A5-3D15-302D-BBB6-90FEA8466E22}"/>
                </a:ext>
              </a:extLst>
            </p:cNvPr>
            <p:cNvSpPr txBox="1"/>
            <p:nvPr/>
          </p:nvSpPr>
          <p:spPr>
            <a:xfrm>
              <a:off x="0" y="-95250"/>
              <a:ext cx="2943978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38"/>
                </a:lnSpc>
                <a:spcBef>
                  <a:spcPct val="0"/>
                </a:spcBef>
              </a:pPr>
              <a:endParaRPr lang="en-US" sz="2099" b="1" u="none" dirty="0">
                <a:solidFill>
                  <a:srgbClr val="15253D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07C8ACD2-F628-0407-B44A-34C8F673A498}"/>
                </a:ext>
              </a:extLst>
            </p:cNvPr>
            <p:cNvSpPr txBox="1"/>
            <p:nvPr/>
          </p:nvSpPr>
          <p:spPr>
            <a:xfrm>
              <a:off x="0" y="433344"/>
              <a:ext cx="2943978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38"/>
                </a:lnSpc>
                <a:spcBef>
                  <a:spcPct val="0"/>
                </a:spcBef>
              </a:pPr>
              <a:endParaRPr lang="en-US" sz="2099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C2F12C0D-73A8-8882-5684-5C7F67EE1B59}"/>
              </a:ext>
            </a:extLst>
          </p:cNvPr>
          <p:cNvSpPr txBox="1"/>
          <p:nvPr/>
        </p:nvSpPr>
        <p:spPr>
          <a:xfrm>
            <a:off x="14535300" y="8726218"/>
            <a:ext cx="2207984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8"/>
              </a:lnSpc>
              <a:spcBef>
                <a:spcPct val="0"/>
              </a:spcBef>
            </a:pPr>
            <a:endParaRPr lang="en-US" sz="2099" b="1" u="none" dirty="0">
              <a:solidFill>
                <a:srgbClr val="15253D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29" name="Freeform 29">
            <a:extLst>
              <a:ext uri="{FF2B5EF4-FFF2-40B4-BE49-F238E27FC236}">
                <a16:creationId xmlns:a16="http://schemas.microsoft.com/office/drawing/2014/main" id="{6213631A-692A-399B-469B-FA0C162DE58D}"/>
              </a:ext>
            </a:extLst>
          </p:cNvPr>
          <p:cNvSpPr/>
          <p:nvPr/>
        </p:nvSpPr>
        <p:spPr>
          <a:xfrm rot="-4663414">
            <a:off x="16578639" y="721836"/>
            <a:ext cx="1544716" cy="1544716"/>
          </a:xfrm>
          <a:custGeom>
            <a:avLst/>
            <a:gdLst/>
            <a:ahLst/>
            <a:cxnLst/>
            <a:rect l="l" t="t" r="r" b="b"/>
            <a:pathLst>
              <a:path w="1544716" h="1544716">
                <a:moveTo>
                  <a:pt x="0" y="0"/>
                </a:moveTo>
                <a:lnTo>
                  <a:pt x="1544716" y="0"/>
                </a:lnTo>
                <a:lnTo>
                  <a:pt x="1544716" y="1544716"/>
                </a:lnTo>
                <a:lnTo>
                  <a:pt x="0" y="1544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A21187DC-6830-3565-D3F9-964FAA0044E6}"/>
              </a:ext>
            </a:extLst>
          </p:cNvPr>
          <p:cNvSpPr/>
          <p:nvPr/>
        </p:nvSpPr>
        <p:spPr>
          <a:xfrm rot="1069322">
            <a:off x="494621" y="8521666"/>
            <a:ext cx="1544716" cy="1544716"/>
          </a:xfrm>
          <a:custGeom>
            <a:avLst/>
            <a:gdLst/>
            <a:ahLst/>
            <a:cxnLst/>
            <a:rect l="l" t="t" r="r" b="b"/>
            <a:pathLst>
              <a:path w="1544716" h="1544716">
                <a:moveTo>
                  <a:pt x="0" y="0"/>
                </a:moveTo>
                <a:lnTo>
                  <a:pt x="1544716" y="0"/>
                </a:lnTo>
                <a:lnTo>
                  <a:pt x="1544716" y="1544716"/>
                </a:lnTo>
                <a:lnTo>
                  <a:pt x="0" y="1544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08CA7-5B8D-9156-A77F-1CEA9F2FD249}"/>
              </a:ext>
            </a:extLst>
          </p:cNvPr>
          <p:cNvSpPr txBox="1"/>
          <p:nvPr/>
        </p:nvSpPr>
        <p:spPr>
          <a:xfrm>
            <a:off x="1544716" y="1191198"/>
            <a:ext cx="14076284" cy="294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12 : Show all the columns from admissions where the patient was admitted and discharged on the same day</a:t>
            </a:r>
            <a:r>
              <a:rPr lang="en-US" sz="18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.</a:t>
            </a:r>
          </a:p>
          <a:p>
            <a:pPr algn="just">
              <a:lnSpc>
                <a:spcPct val="115000"/>
              </a:lnSpc>
            </a:pPr>
            <a:endParaRPr lang="en-US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Arial" panose="020B0604020202020204" pitchFamily="34" charset="0"/>
              </a:rPr>
              <a:t>481 records pulled</a:t>
            </a: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Arial" panose="020B0604020202020204" pitchFamily="34" charset="0"/>
              </a:rPr>
              <a:t>‘WHERE’ command is used to get the desired result.</a:t>
            </a:r>
            <a:endParaRPr lang="en-IN" sz="3600" dirty="0">
              <a:effectLst/>
              <a:ea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B21DF-CC94-9762-608D-C4BD89A24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423681"/>
            <a:ext cx="6581622" cy="1306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D3C79-7C76-E103-746D-934CC7B5F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283828"/>
            <a:ext cx="8394162" cy="48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4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7234858"/>
            <a:ext cx="3296197" cy="3065788"/>
          </a:xfrm>
          <a:custGeom>
            <a:avLst/>
            <a:gdLst/>
            <a:ahLst/>
            <a:cxnLst/>
            <a:rect l="l" t="t" r="r" b="b"/>
            <a:pathLst>
              <a:path w="3296197" h="3065788">
                <a:moveTo>
                  <a:pt x="0" y="0"/>
                </a:moveTo>
                <a:lnTo>
                  <a:pt x="3296197" y="0"/>
                </a:lnTo>
                <a:lnTo>
                  <a:pt x="3296197" y="3065788"/>
                </a:lnTo>
                <a:lnTo>
                  <a:pt x="0" y="306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883383" y="-150482"/>
            <a:ext cx="2694436" cy="2694436"/>
          </a:xfrm>
          <a:prstGeom prst="rect">
            <a:avLst/>
          </a:prstGeom>
        </p:spPr>
      </p:pic>
      <p:sp>
        <p:nvSpPr>
          <p:cNvPr id="14" name="Freeform 14"/>
          <p:cNvSpPr/>
          <p:nvPr/>
        </p:nvSpPr>
        <p:spPr>
          <a:xfrm>
            <a:off x="14132088" y="7971029"/>
            <a:ext cx="3989098" cy="2291918"/>
          </a:xfrm>
          <a:custGeom>
            <a:avLst/>
            <a:gdLst/>
            <a:ahLst/>
            <a:cxnLst/>
            <a:rect l="l" t="t" r="r" b="b"/>
            <a:pathLst>
              <a:path w="3989098" h="2291918">
                <a:moveTo>
                  <a:pt x="0" y="0"/>
                </a:moveTo>
                <a:lnTo>
                  <a:pt x="3989097" y="0"/>
                </a:lnTo>
                <a:lnTo>
                  <a:pt x="3989097" y="2291918"/>
                </a:lnTo>
                <a:lnTo>
                  <a:pt x="0" y="2291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25390" y="1344713"/>
            <a:ext cx="4000500" cy="1556558"/>
          </a:xfrm>
          <a:custGeom>
            <a:avLst/>
            <a:gdLst/>
            <a:ahLst/>
            <a:cxnLst/>
            <a:rect l="l" t="t" r="r" b="b"/>
            <a:pathLst>
              <a:path w="4000500" h="1556558">
                <a:moveTo>
                  <a:pt x="0" y="0"/>
                </a:moveTo>
                <a:lnTo>
                  <a:pt x="4000500" y="0"/>
                </a:lnTo>
                <a:lnTo>
                  <a:pt x="4000500" y="1556558"/>
                </a:lnTo>
                <a:lnTo>
                  <a:pt x="0" y="1556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635596" y="-1465555"/>
            <a:ext cx="3836543" cy="2810268"/>
          </a:xfrm>
          <a:custGeom>
            <a:avLst/>
            <a:gdLst/>
            <a:ahLst/>
            <a:cxnLst/>
            <a:rect l="l" t="t" r="r" b="b"/>
            <a:pathLst>
              <a:path w="3836543" h="2810268">
                <a:moveTo>
                  <a:pt x="0" y="0"/>
                </a:moveTo>
                <a:lnTo>
                  <a:pt x="3836543" y="0"/>
                </a:lnTo>
                <a:lnTo>
                  <a:pt x="3836543" y="2810268"/>
                </a:lnTo>
                <a:lnTo>
                  <a:pt x="0" y="28102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847163" y="7740197"/>
            <a:ext cx="5953937" cy="1027555"/>
            <a:chOff x="0" y="-76200"/>
            <a:chExt cx="7938582" cy="1370074"/>
          </a:xfrm>
        </p:grpSpPr>
        <p:sp>
          <p:nvSpPr>
            <p:cNvPr id="18" name="TextBox 18"/>
            <p:cNvSpPr txBox="1"/>
            <p:nvPr/>
          </p:nvSpPr>
          <p:spPr>
            <a:xfrm>
              <a:off x="913208" y="-76200"/>
              <a:ext cx="61121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 lang="en-US" sz="3000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36910"/>
              <a:ext cx="7938582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]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86900" y="7740197"/>
            <a:ext cx="5953937" cy="1027555"/>
            <a:chOff x="0" y="-76200"/>
            <a:chExt cx="7938582" cy="1370074"/>
          </a:xfrm>
        </p:grpSpPr>
        <p:sp>
          <p:nvSpPr>
            <p:cNvPr id="21" name="TextBox 21"/>
            <p:cNvSpPr txBox="1"/>
            <p:nvPr/>
          </p:nvSpPr>
          <p:spPr>
            <a:xfrm>
              <a:off x="913208" y="-76200"/>
              <a:ext cx="61121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36910"/>
              <a:ext cx="7938582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6B22CE-F05A-C956-083B-D9C5F7D1DD9A}"/>
              </a:ext>
            </a:extLst>
          </p:cNvPr>
          <p:cNvSpPr txBox="1"/>
          <p:nvPr/>
        </p:nvSpPr>
        <p:spPr>
          <a:xfrm>
            <a:off x="2057400" y="952500"/>
            <a:ext cx="126985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13 : Show the total number of admissions for patient_id 579</a:t>
            </a:r>
            <a:r>
              <a:rPr lang="en-US" sz="18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.</a:t>
            </a:r>
          </a:p>
          <a:p>
            <a:endParaRPr lang="en-US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US" sz="1800" dirty="0">
              <a:effectLst/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Count of 2 admissions pulled.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Arial" panose="020B0604020202020204" pitchFamily="34" charset="0"/>
              </a:rPr>
              <a:t>‘WHERE’ </a:t>
            </a:r>
            <a:r>
              <a:rPr lang="en-US" sz="3600" dirty="0">
                <a:ea typeface="Arial" panose="020B0604020202020204" pitchFamily="34" charset="0"/>
              </a:rPr>
              <a:t>command is used to get number of total admissions of desired patient</a:t>
            </a:r>
            <a:r>
              <a:rPr lang="en-US" dirty="0">
                <a:latin typeface="Book Antiqua" panose="02040602050305030304" pitchFamily="18" charset="0"/>
                <a:ea typeface="Arial" panose="020B0604020202020204" pitchFamily="34" charset="0"/>
              </a:rPr>
              <a:t>.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7E111-E01A-4196-8821-EF534D64A9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63" y="5030644"/>
            <a:ext cx="6318704" cy="1564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17ADD-9DFD-0184-50E2-1B9DAC72E4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645" y="5017083"/>
            <a:ext cx="5472249" cy="24558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C065A-8D07-124D-B1AA-86CB2E441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F6F8D7E-EA2D-227D-62D5-862F699B9766}"/>
              </a:ext>
            </a:extLst>
          </p:cNvPr>
          <p:cNvSpPr/>
          <p:nvPr/>
        </p:nvSpPr>
        <p:spPr>
          <a:xfrm>
            <a:off x="-47625" y="7234858"/>
            <a:ext cx="3296197" cy="3065788"/>
          </a:xfrm>
          <a:custGeom>
            <a:avLst/>
            <a:gdLst/>
            <a:ahLst/>
            <a:cxnLst/>
            <a:rect l="l" t="t" r="r" b="b"/>
            <a:pathLst>
              <a:path w="3296197" h="3065788">
                <a:moveTo>
                  <a:pt x="0" y="0"/>
                </a:moveTo>
                <a:lnTo>
                  <a:pt x="3296197" y="0"/>
                </a:lnTo>
                <a:lnTo>
                  <a:pt x="3296197" y="3065788"/>
                </a:lnTo>
                <a:lnTo>
                  <a:pt x="0" y="306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A83BB1A-9663-F071-1911-0653F18ECA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78172" y="24053"/>
            <a:ext cx="2694436" cy="2694436"/>
          </a:xfrm>
          <a:prstGeom prst="rect">
            <a:avLst/>
          </a:prstGeom>
        </p:spPr>
      </p:pic>
      <p:sp>
        <p:nvSpPr>
          <p:cNvPr id="14" name="Freeform 14">
            <a:extLst>
              <a:ext uri="{FF2B5EF4-FFF2-40B4-BE49-F238E27FC236}">
                <a16:creationId xmlns:a16="http://schemas.microsoft.com/office/drawing/2014/main" id="{8C46CEAD-675D-DA19-770D-FE0C2802F816}"/>
              </a:ext>
            </a:extLst>
          </p:cNvPr>
          <p:cNvSpPr/>
          <p:nvPr/>
        </p:nvSpPr>
        <p:spPr>
          <a:xfrm>
            <a:off x="14132088" y="7971029"/>
            <a:ext cx="3989098" cy="2291918"/>
          </a:xfrm>
          <a:custGeom>
            <a:avLst/>
            <a:gdLst/>
            <a:ahLst/>
            <a:cxnLst/>
            <a:rect l="l" t="t" r="r" b="b"/>
            <a:pathLst>
              <a:path w="3989098" h="2291918">
                <a:moveTo>
                  <a:pt x="0" y="0"/>
                </a:moveTo>
                <a:lnTo>
                  <a:pt x="3989097" y="0"/>
                </a:lnTo>
                <a:lnTo>
                  <a:pt x="3989097" y="2291918"/>
                </a:lnTo>
                <a:lnTo>
                  <a:pt x="0" y="2291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5CB728E-0564-4951-F89A-0615F00F2A51}"/>
              </a:ext>
            </a:extLst>
          </p:cNvPr>
          <p:cNvSpPr/>
          <p:nvPr/>
        </p:nvSpPr>
        <p:spPr>
          <a:xfrm>
            <a:off x="15925390" y="1344713"/>
            <a:ext cx="4000500" cy="1556558"/>
          </a:xfrm>
          <a:custGeom>
            <a:avLst/>
            <a:gdLst/>
            <a:ahLst/>
            <a:cxnLst/>
            <a:rect l="l" t="t" r="r" b="b"/>
            <a:pathLst>
              <a:path w="4000500" h="1556558">
                <a:moveTo>
                  <a:pt x="0" y="0"/>
                </a:moveTo>
                <a:lnTo>
                  <a:pt x="4000500" y="0"/>
                </a:lnTo>
                <a:lnTo>
                  <a:pt x="4000500" y="1556558"/>
                </a:lnTo>
                <a:lnTo>
                  <a:pt x="0" y="1556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07E04ED-8E6E-FA09-4E37-3DB1EA25DF93}"/>
              </a:ext>
            </a:extLst>
          </p:cNvPr>
          <p:cNvSpPr/>
          <p:nvPr/>
        </p:nvSpPr>
        <p:spPr>
          <a:xfrm>
            <a:off x="-635596" y="-1465555"/>
            <a:ext cx="3836543" cy="2810268"/>
          </a:xfrm>
          <a:custGeom>
            <a:avLst/>
            <a:gdLst/>
            <a:ahLst/>
            <a:cxnLst/>
            <a:rect l="l" t="t" r="r" b="b"/>
            <a:pathLst>
              <a:path w="3836543" h="2810268">
                <a:moveTo>
                  <a:pt x="0" y="0"/>
                </a:moveTo>
                <a:lnTo>
                  <a:pt x="3836543" y="0"/>
                </a:lnTo>
                <a:lnTo>
                  <a:pt x="3836543" y="2810268"/>
                </a:lnTo>
                <a:lnTo>
                  <a:pt x="0" y="28102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8AA5B02-CFBB-DD81-A7E9-BBCC917B33A8}"/>
              </a:ext>
            </a:extLst>
          </p:cNvPr>
          <p:cNvGrpSpPr/>
          <p:nvPr/>
        </p:nvGrpSpPr>
        <p:grpSpPr>
          <a:xfrm>
            <a:off x="2847163" y="7740197"/>
            <a:ext cx="5953937" cy="1027555"/>
            <a:chOff x="0" y="-76200"/>
            <a:chExt cx="7938582" cy="1370074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B2EA214-9251-232B-4944-6DEB66E3A13D}"/>
                </a:ext>
              </a:extLst>
            </p:cNvPr>
            <p:cNvSpPr txBox="1"/>
            <p:nvPr/>
          </p:nvSpPr>
          <p:spPr>
            <a:xfrm>
              <a:off x="913208" y="-76200"/>
              <a:ext cx="61121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 lang="en-US" sz="3000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C37C1CC6-9F2B-B321-9618-7D6EC667DD0B}"/>
                </a:ext>
              </a:extLst>
            </p:cNvPr>
            <p:cNvSpPr txBox="1"/>
            <p:nvPr/>
          </p:nvSpPr>
          <p:spPr>
            <a:xfrm>
              <a:off x="0" y="836910"/>
              <a:ext cx="7938582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]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87BEB10-DF20-F166-023F-309A9664E521}"/>
              </a:ext>
            </a:extLst>
          </p:cNvPr>
          <p:cNvGrpSpPr/>
          <p:nvPr/>
        </p:nvGrpSpPr>
        <p:grpSpPr>
          <a:xfrm>
            <a:off x="9486900" y="7740197"/>
            <a:ext cx="5953937" cy="1027555"/>
            <a:chOff x="0" y="-76200"/>
            <a:chExt cx="7938582" cy="1370074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682ECA8-D736-1586-2463-186974ACF45A}"/>
                </a:ext>
              </a:extLst>
            </p:cNvPr>
            <p:cNvSpPr txBox="1"/>
            <p:nvPr/>
          </p:nvSpPr>
          <p:spPr>
            <a:xfrm>
              <a:off x="913208" y="-76200"/>
              <a:ext cx="61121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05554012-BF33-19DC-C476-8BA3DC7BD164}"/>
                </a:ext>
              </a:extLst>
            </p:cNvPr>
            <p:cNvSpPr txBox="1"/>
            <p:nvPr/>
          </p:nvSpPr>
          <p:spPr>
            <a:xfrm>
              <a:off x="0" y="836910"/>
              <a:ext cx="7938582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598BE7-BE69-B284-B945-D37C46494AB8}"/>
              </a:ext>
            </a:extLst>
          </p:cNvPr>
          <p:cNvSpPr txBox="1"/>
          <p:nvPr/>
        </p:nvSpPr>
        <p:spPr>
          <a:xfrm>
            <a:off x="1981200" y="1104900"/>
            <a:ext cx="13030200" cy="3240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14 : Based on the cities that our patients live in, show unique cities that are in province_id 'NS’?</a:t>
            </a:r>
          </a:p>
          <a:p>
            <a:pPr algn="just">
              <a:lnSpc>
                <a:spcPct val="115000"/>
              </a:lnSpc>
            </a:pPr>
            <a:endParaRPr lang="en-US" sz="3600" b="1" dirty="0">
              <a:ea typeface="Arial" panose="020B0604020202020204" pitchFamily="34" charset="0"/>
            </a:endParaRPr>
          </a:p>
          <a:p>
            <a:pPr marL="571500" indent="-571500" algn="just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3 records pulled.</a:t>
            </a:r>
          </a:p>
          <a:p>
            <a:pPr marL="571500" indent="-571500" algn="just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Arial" panose="020B0604020202020204" pitchFamily="34" charset="0"/>
              </a:rPr>
              <a:t>‘DISTINCT’ and ‘WHERE’ command is used to get desired results</a:t>
            </a:r>
            <a:endParaRPr lang="en-IN" sz="3600" dirty="0">
              <a:effectLst/>
              <a:ea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7C654-300A-4EE1-6A1A-06BB6DDBEA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085134"/>
            <a:ext cx="5534186" cy="1448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F1DCF-9FB7-8FDA-941A-D45D5641DC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4866599"/>
            <a:ext cx="4533900" cy="431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F97D03-E612-F3AB-B33F-3E9656F4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024FA3A0-AF2E-AD93-002A-60D44FEC71C9}"/>
              </a:ext>
            </a:extLst>
          </p:cNvPr>
          <p:cNvSpPr/>
          <p:nvPr/>
        </p:nvSpPr>
        <p:spPr>
          <a:xfrm>
            <a:off x="0" y="6668968"/>
            <a:ext cx="3296197" cy="3065788"/>
          </a:xfrm>
          <a:custGeom>
            <a:avLst/>
            <a:gdLst/>
            <a:ahLst/>
            <a:cxnLst/>
            <a:rect l="l" t="t" r="r" b="b"/>
            <a:pathLst>
              <a:path w="3296197" h="3065788">
                <a:moveTo>
                  <a:pt x="0" y="0"/>
                </a:moveTo>
                <a:lnTo>
                  <a:pt x="3296197" y="0"/>
                </a:lnTo>
                <a:lnTo>
                  <a:pt x="3296197" y="3065788"/>
                </a:lnTo>
                <a:lnTo>
                  <a:pt x="0" y="306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114F494F-68DA-D576-3488-E178C9077D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78172" y="-27768"/>
            <a:ext cx="2694436" cy="2694436"/>
          </a:xfrm>
          <a:prstGeom prst="rect">
            <a:avLst/>
          </a:prstGeom>
        </p:spPr>
      </p:pic>
      <p:sp>
        <p:nvSpPr>
          <p:cNvPr id="14" name="Freeform 14">
            <a:extLst>
              <a:ext uri="{FF2B5EF4-FFF2-40B4-BE49-F238E27FC236}">
                <a16:creationId xmlns:a16="http://schemas.microsoft.com/office/drawing/2014/main" id="{252F4341-C98A-4D1B-943D-9361D271814A}"/>
              </a:ext>
            </a:extLst>
          </p:cNvPr>
          <p:cNvSpPr/>
          <p:nvPr/>
        </p:nvSpPr>
        <p:spPr>
          <a:xfrm>
            <a:off x="14132088" y="7971029"/>
            <a:ext cx="3989098" cy="2291918"/>
          </a:xfrm>
          <a:custGeom>
            <a:avLst/>
            <a:gdLst/>
            <a:ahLst/>
            <a:cxnLst/>
            <a:rect l="l" t="t" r="r" b="b"/>
            <a:pathLst>
              <a:path w="3989098" h="2291918">
                <a:moveTo>
                  <a:pt x="0" y="0"/>
                </a:moveTo>
                <a:lnTo>
                  <a:pt x="3989097" y="0"/>
                </a:lnTo>
                <a:lnTo>
                  <a:pt x="3989097" y="2291918"/>
                </a:lnTo>
                <a:lnTo>
                  <a:pt x="0" y="2291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2A459DBC-2096-B8B9-3B30-F62E4542CA81}"/>
              </a:ext>
            </a:extLst>
          </p:cNvPr>
          <p:cNvSpPr/>
          <p:nvPr/>
        </p:nvSpPr>
        <p:spPr>
          <a:xfrm>
            <a:off x="15925390" y="1344713"/>
            <a:ext cx="4000500" cy="1556558"/>
          </a:xfrm>
          <a:custGeom>
            <a:avLst/>
            <a:gdLst/>
            <a:ahLst/>
            <a:cxnLst/>
            <a:rect l="l" t="t" r="r" b="b"/>
            <a:pathLst>
              <a:path w="4000500" h="1556558">
                <a:moveTo>
                  <a:pt x="0" y="0"/>
                </a:moveTo>
                <a:lnTo>
                  <a:pt x="4000500" y="0"/>
                </a:lnTo>
                <a:lnTo>
                  <a:pt x="4000500" y="1556558"/>
                </a:lnTo>
                <a:lnTo>
                  <a:pt x="0" y="1556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2630962-F6E9-1D26-3426-5CDCAB2CF59B}"/>
              </a:ext>
            </a:extLst>
          </p:cNvPr>
          <p:cNvSpPr/>
          <p:nvPr/>
        </p:nvSpPr>
        <p:spPr>
          <a:xfrm>
            <a:off x="-635596" y="-1465555"/>
            <a:ext cx="3836543" cy="2810268"/>
          </a:xfrm>
          <a:custGeom>
            <a:avLst/>
            <a:gdLst/>
            <a:ahLst/>
            <a:cxnLst/>
            <a:rect l="l" t="t" r="r" b="b"/>
            <a:pathLst>
              <a:path w="3836543" h="2810268">
                <a:moveTo>
                  <a:pt x="0" y="0"/>
                </a:moveTo>
                <a:lnTo>
                  <a:pt x="3836543" y="0"/>
                </a:lnTo>
                <a:lnTo>
                  <a:pt x="3836543" y="2810268"/>
                </a:lnTo>
                <a:lnTo>
                  <a:pt x="0" y="28102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50ACD2C6-9963-E606-F1C1-D16A9D98F64E}"/>
              </a:ext>
            </a:extLst>
          </p:cNvPr>
          <p:cNvGrpSpPr/>
          <p:nvPr/>
        </p:nvGrpSpPr>
        <p:grpSpPr>
          <a:xfrm>
            <a:off x="2847163" y="7740197"/>
            <a:ext cx="5953937" cy="1027555"/>
            <a:chOff x="0" y="-76200"/>
            <a:chExt cx="7938582" cy="1370074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236BDE2D-8419-AE32-421C-415799681015}"/>
                </a:ext>
              </a:extLst>
            </p:cNvPr>
            <p:cNvSpPr txBox="1"/>
            <p:nvPr/>
          </p:nvSpPr>
          <p:spPr>
            <a:xfrm>
              <a:off x="913208" y="-76200"/>
              <a:ext cx="61121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 lang="en-US" sz="3000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7DEF59C-E458-3CF4-EEC6-A875158D75B9}"/>
                </a:ext>
              </a:extLst>
            </p:cNvPr>
            <p:cNvSpPr txBox="1"/>
            <p:nvPr/>
          </p:nvSpPr>
          <p:spPr>
            <a:xfrm>
              <a:off x="0" y="836910"/>
              <a:ext cx="7938582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]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B8CBB17-28CF-5D95-5877-7FE8A6D00495}"/>
              </a:ext>
            </a:extLst>
          </p:cNvPr>
          <p:cNvGrpSpPr/>
          <p:nvPr/>
        </p:nvGrpSpPr>
        <p:grpSpPr>
          <a:xfrm>
            <a:off x="9486900" y="7740197"/>
            <a:ext cx="5953937" cy="1027555"/>
            <a:chOff x="0" y="-76200"/>
            <a:chExt cx="7938582" cy="1370074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EB91A893-6AED-9206-90B3-86ECD8EB1E3B}"/>
                </a:ext>
              </a:extLst>
            </p:cNvPr>
            <p:cNvSpPr txBox="1"/>
            <p:nvPr/>
          </p:nvSpPr>
          <p:spPr>
            <a:xfrm>
              <a:off x="913208" y="-76200"/>
              <a:ext cx="61121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05E13F2-8072-A6A8-2742-B319A1B7C88E}"/>
                </a:ext>
              </a:extLst>
            </p:cNvPr>
            <p:cNvSpPr txBox="1"/>
            <p:nvPr/>
          </p:nvSpPr>
          <p:spPr>
            <a:xfrm>
              <a:off x="0" y="836910"/>
              <a:ext cx="7938582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01E27D-3304-E90F-939D-4A43590324E1}"/>
              </a:ext>
            </a:extLst>
          </p:cNvPr>
          <p:cNvSpPr txBox="1"/>
          <p:nvPr/>
        </p:nvSpPr>
        <p:spPr>
          <a:xfrm>
            <a:off x="1828800" y="1459401"/>
            <a:ext cx="13182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15 : Write a query to find the first_name, last name and birth date of patients who have height more than 160 and weight more than 70.</a:t>
            </a:r>
          </a:p>
          <a:p>
            <a:endParaRPr lang="en-US" sz="3600" b="1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latin typeface="Book Antiqua" panose="02040602050305030304" pitchFamily="18" charset="0"/>
                <a:ea typeface="Arial" panose="020B0604020202020204" pitchFamily="34" charset="0"/>
              </a:rPr>
              <a:t>2091 records pulled from data.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‘WHERE’ and ‘AND‘ command is used to get desired results.</a:t>
            </a:r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C1471-E7C4-E585-D2D1-1975D96E75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41" y="5127913"/>
            <a:ext cx="5953937" cy="1317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F86EC7-C2DC-96D8-ECBA-5D92CFE50C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99" y="5101702"/>
            <a:ext cx="5969689" cy="497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50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FD4B07-AE62-47A4-37D3-3CD9DFE82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239D7E2-4789-907B-B0E5-3AD981D44B28}"/>
              </a:ext>
            </a:extLst>
          </p:cNvPr>
          <p:cNvSpPr/>
          <p:nvPr/>
        </p:nvSpPr>
        <p:spPr>
          <a:xfrm>
            <a:off x="0" y="6668968"/>
            <a:ext cx="3296197" cy="3065788"/>
          </a:xfrm>
          <a:custGeom>
            <a:avLst/>
            <a:gdLst/>
            <a:ahLst/>
            <a:cxnLst/>
            <a:rect l="l" t="t" r="r" b="b"/>
            <a:pathLst>
              <a:path w="3296197" h="3065788">
                <a:moveTo>
                  <a:pt x="0" y="0"/>
                </a:moveTo>
                <a:lnTo>
                  <a:pt x="3296197" y="0"/>
                </a:lnTo>
                <a:lnTo>
                  <a:pt x="3296197" y="3065788"/>
                </a:lnTo>
                <a:lnTo>
                  <a:pt x="0" y="3065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48A20F9-2BBE-0509-01DD-92BCB5A0B8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78172" y="-27768"/>
            <a:ext cx="2694436" cy="2694436"/>
          </a:xfrm>
          <a:prstGeom prst="rect">
            <a:avLst/>
          </a:prstGeom>
        </p:spPr>
      </p:pic>
      <p:sp>
        <p:nvSpPr>
          <p:cNvPr id="14" name="Freeform 14">
            <a:extLst>
              <a:ext uri="{FF2B5EF4-FFF2-40B4-BE49-F238E27FC236}">
                <a16:creationId xmlns:a16="http://schemas.microsoft.com/office/drawing/2014/main" id="{431AC11E-F47F-526D-4194-2D8F422FDC97}"/>
              </a:ext>
            </a:extLst>
          </p:cNvPr>
          <p:cNvSpPr/>
          <p:nvPr/>
        </p:nvSpPr>
        <p:spPr>
          <a:xfrm>
            <a:off x="14132088" y="7971029"/>
            <a:ext cx="3989098" cy="2291918"/>
          </a:xfrm>
          <a:custGeom>
            <a:avLst/>
            <a:gdLst/>
            <a:ahLst/>
            <a:cxnLst/>
            <a:rect l="l" t="t" r="r" b="b"/>
            <a:pathLst>
              <a:path w="3989098" h="2291918">
                <a:moveTo>
                  <a:pt x="0" y="0"/>
                </a:moveTo>
                <a:lnTo>
                  <a:pt x="3989097" y="0"/>
                </a:lnTo>
                <a:lnTo>
                  <a:pt x="3989097" y="2291918"/>
                </a:lnTo>
                <a:lnTo>
                  <a:pt x="0" y="2291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090687C-C0AF-018D-6375-9C52EDC3B6F6}"/>
              </a:ext>
            </a:extLst>
          </p:cNvPr>
          <p:cNvSpPr/>
          <p:nvPr/>
        </p:nvSpPr>
        <p:spPr>
          <a:xfrm>
            <a:off x="15925390" y="1344713"/>
            <a:ext cx="4000500" cy="1556558"/>
          </a:xfrm>
          <a:custGeom>
            <a:avLst/>
            <a:gdLst/>
            <a:ahLst/>
            <a:cxnLst/>
            <a:rect l="l" t="t" r="r" b="b"/>
            <a:pathLst>
              <a:path w="4000500" h="1556558">
                <a:moveTo>
                  <a:pt x="0" y="0"/>
                </a:moveTo>
                <a:lnTo>
                  <a:pt x="4000500" y="0"/>
                </a:lnTo>
                <a:lnTo>
                  <a:pt x="4000500" y="1556558"/>
                </a:lnTo>
                <a:lnTo>
                  <a:pt x="0" y="15565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28D825D-1D4D-7FD3-4017-5C37A21DC15B}"/>
              </a:ext>
            </a:extLst>
          </p:cNvPr>
          <p:cNvSpPr/>
          <p:nvPr/>
        </p:nvSpPr>
        <p:spPr>
          <a:xfrm>
            <a:off x="-635596" y="-1465555"/>
            <a:ext cx="3836543" cy="2810268"/>
          </a:xfrm>
          <a:custGeom>
            <a:avLst/>
            <a:gdLst/>
            <a:ahLst/>
            <a:cxnLst/>
            <a:rect l="l" t="t" r="r" b="b"/>
            <a:pathLst>
              <a:path w="3836543" h="2810268">
                <a:moveTo>
                  <a:pt x="0" y="0"/>
                </a:moveTo>
                <a:lnTo>
                  <a:pt x="3836543" y="0"/>
                </a:lnTo>
                <a:lnTo>
                  <a:pt x="3836543" y="2810268"/>
                </a:lnTo>
                <a:lnTo>
                  <a:pt x="0" y="28102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75F163AA-9CCF-CB5F-A670-89AB6F03A25B}"/>
              </a:ext>
            </a:extLst>
          </p:cNvPr>
          <p:cNvGrpSpPr/>
          <p:nvPr/>
        </p:nvGrpSpPr>
        <p:grpSpPr>
          <a:xfrm>
            <a:off x="2847163" y="7740197"/>
            <a:ext cx="5953937" cy="1027555"/>
            <a:chOff x="0" y="-76200"/>
            <a:chExt cx="7938582" cy="1370074"/>
          </a:xfrm>
        </p:grpSpPr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1D00AB09-669D-BA59-FD57-240AE4786F98}"/>
                </a:ext>
              </a:extLst>
            </p:cNvPr>
            <p:cNvSpPr txBox="1"/>
            <p:nvPr/>
          </p:nvSpPr>
          <p:spPr>
            <a:xfrm>
              <a:off x="913208" y="-76200"/>
              <a:ext cx="61121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 lang="en-US" sz="3000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51D96DF-B1D2-81A1-1B47-6F519A73B696}"/>
                </a:ext>
              </a:extLst>
            </p:cNvPr>
            <p:cNvSpPr txBox="1"/>
            <p:nvPr/>
          </p:nvSpPr>
          <p:spPr>
            <a:xfrm>
              <a:off x="0" y="836910"/>
              <a:ext cx="7938582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15253D"/>
                  </a:solidFill>
                  <a:latin typeface="Overpass"/>
                  <a:ea typeface="Overpass"/>
                  <a:cs typeface="Overpass"/>
                  <a:sym typeface="Overpass"/>
                </a:rPr>
                <a:t>]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2C1DE88-9804-5537-656A-F38643FC0F32}"/>
              </a:ext>
            </a:extLst>
          </p:cNvPr>
          <p:cNvGrpSpPr/>
          <p:nvPr/>
        </p:nvGrpSpPr>
        <p:grpSpPr>
          <a:xfrm>
            <a:off x="9486900" y="7740197"/>
            <a:ext cx="5953937" cy="1027555"/>
            <a:chOff x="0" y="-76200"/>
            <a:chExt cx="7938582" cy="1370074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009361B-B158-E208-954F-5EA60371DE36}"/>
                </a:ext>
              </a:extLst>
            </p:cNvPr>
            <p:cNvSpPr txBox="1"/>
            <p:nvPr/>
          </p:nvSpPr>
          <p:spPr>
            <a:xfrm>
              <a:off x="913208" y="-76200"/>
              <a:ext cx="61121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A105EB5-EFAA-8921-E209-A07A4FFCA899}"/>
                </a:ext>
              </a:extLst>
            </p:cNvPr>
            <p:cNvSpPr txBox="1"/>
            <p:nvPr/>
          </p:nvSpPr>
          <p:spPr>
            <a:xfrm>
              <a:off x="0" y="836910"/>
              <a:ext cx="7938582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65BF48-2AD2-BC04-7784-633DA22512A0}"/>
              </a:ext>
            </a:extLst>
          </p:cNvPr>
          <p:cNvSpPr txBox="1"/>
          <p:nvPr/>
        </p:nvSpPr>
        <p:spPr>
          <a:xfrm>
            <a:off x="1905000" y="1344713"/>
            <a:ext cx="13106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16 :</a:t>
            </a:r>
            <a:r>
              <a:rPr lang="en-US" sz="1800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.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unique birth years from patients and order them by ascending.</a:t>
            </a:r>
          </a:p>
          <a:p>
            <a:endParaRPr lang="en-US" sz="3600" b="1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93 unique birth year records polled from data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7B822-2EED-7BCF-87CF-4270AEEF81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50" y="4377936"/>
            <a:ext cx="7908656" cy="1478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01B00-1244-B330-6CD7-D988A00326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78" y="4366720"/>
            <a:ext cx="3841621" cy="57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0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92463" y="-205455"/>
            <a:ext cx="22072925" cy="10697910"/>
            <a:chOff x="0" y="0"/>
            <a:chExt cx="29430567" cy="142638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0" y="0"/>
                  </a:moveTo>
                  <a:lnTo>
                    <a:pt x="14263879" y="0"/>
                  </a:lnTo>
                  <a:lnTo>
                    <a:pt x="14263879" y="14263879"/>
                  </a:lnTo>
                  <a:lnTo>
                    <a:pt x="0" y="14263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 flipV="1">
              <a:off x="15166688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14263879" y="14263879"/>
                  </a:moveTo>
                  <a:lnTo>
                    <a:pt x="0" y="14263879"/>
                  </a:lnTo>
                  <a:lnTo>
                    <a:pt x="0" y="0"/>
                  </a:lnTo>
                  <a:lnTo>
                    <a:pt x="14263879" y="0"/>
                  </a:lnTo>
                  <a:lnTo>
                    <a:pt x="14263879" y="1426387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1830442">
            <a:off x="15985930" y="2624670"/>
            <a:ext cx="1837675" cy="3497305"/>
          </a:xfrm>
          <a:custGeom>
            <a:avLst/>
            <a:gdLst/>
            <a:ahLst/>
            <a:cxnLst/>
            <a:rect l="l" t="t" r="r" b="b"/>
            <a:pathLst>
              <a:path w="1837675" h="3497305">
                <a:moveTo>
                  <a:pt x="0" y="0"/>
                </a:moveTo>
                <a:lnTo>
                  <a:pt x="1837675" y="0"/>
                </a:lnTo>
                <a:lnTo>
                  <a:pt x="1837675" y="3497305"/>
                </a:lnTo>
                <a:lnTo>
                  <a:pt x="0" y="349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5370" y="67652"/>
            <a:ext cx="2104658" cy="2179966"/>
          </a:xfrm>
          <a:custGeom>
            <a:avLst/>
            <a:gdLst/>
            <a:ahLst/>
            <a:cxnLst/>
            <a:rect l="l" t="t" r="r" b="b"/>
            <a:pathLst>
              <a:path w="2104658" h="2179966">
                <a:moveTo>
                  <a:pt x="0" y="0"/>
                </a:moveTo>
                <a:lnTo>
                  <a:pt x="2104658" y="0"/>
                </a:lnTo>
                <a:lnTo>
                  <a:pt x="2104658" y="2179965"/>
                </a:lnTo>
                <a:lnTo>
                  <a:pt x="0" y="217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188449">
            <a:off x="995327" y="6740170"/>
            <a:ext cx="2286819" cy="3881946"/>
          </a:xfrm>
          <a:custGeom>
            <a:avLst/>
            <a:gdLst/>
            <a:ahLst/>
            <a:cxnLst/>
            <a:rect l="l" t="t" r="r" b="b"/>
            <a:pathLst>
              <a:path w="2286819" h="3881946">
                <a:moveTo>
                  <a:pt x="0" y="0"/>
                </a:moveTo>
                <a:lnTo>
                  <a:pt x="2286819" y="0"/>
                </a:lnTo>
                <a:lnTo>
                  <a:pt x="2286819" y="3881946"/>
                </a:lnTo>
                <a:lnTo>
                  <a:pt x="0" y="3881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69896">
            <a:off x="15924413" y="218351"/>
            <a:ext cx="2361488" cy="2185450"/>
          </a:xfrm>
          <a:custGeom>
            <a:avLst/>
            <a:gdLst/>
            <a:ahLst/>
            <a:cxnLst/>
            <a:rect l="l" t="t" r="r" b="b"/>
            <a:pathLst>
              <a:path w="2361488" h="2185450">
                <a:moveTo>
                  <a:pt x="0" y="0"/>
                </a:moveTo>
                <a:lnTo>
                  <a:pt x="2361488" y="0"/>
                </a:lnTo>
                <a:lnTo>
                  <a:pt x="2361488" y="2185450"/>
                </a:lnTo>
                <a:lnTo>
                  <a:pt x="0" y="2185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924627" y="1084926"/>
            <a:ext cx="2264667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16"/>
              </a:lnSpc>
              <a:spcBef>
                <a:spcPct val="0"/>
              </a:spcBef>
            </a:pPr>
            <a:endParaRPr lang="en-US" sz="11096" b="1" dirty="0">
              <a:solidFill>
                <a:srgbClr val="67BAE8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758988" y="4089488"/>
            <a:ext cx="10770023" cy="2073892"/>
            <a:chOff x="0" y="-257175"/>
            <a:chExt cx="14360031" cy="276518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257175"/>
              <a:ext cx="14360031" cy="1943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96"/>
                </a:lnSpc>
                <a:spcBef>
                  <a:spcPct val="0"/>
                </a:spcBef>
              </a:pPr>
              <a:endParaRPr lang="en-US" sz="9996" b="1" dirty="0">
                <a:solidFill>
                  <a:srgbClr val="FAA2BA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051050"/>
              <a:ext cx="14360031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BBDFA8A-BA30-D614-7B77-5634B97E7EA9}"/>
              </a:ext>
            </a:extLst>
          </p:cNvPr>
          <p:cNvSpPr txBox="1"/>
          <p:nvPr/>
        </p:nvSpPr>
        <p:spPr>
          <a:xfrm>
            <a:off x="1905000" y="1333500"/>
            <a:ext cx="1303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17 : Show unique first names from the patients table which only occurs once in the list</a:t>
            </a:r>
            <a:r>
              <a:rPr lang="en-US" sz="1800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.</a:t>
            </a:r>
          </a:p>
          <a:p>
            <a:endParaRPr lang="en-US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a typeface="Book Antiqua" panose="02040602050305030304" pitchFamily="18" charset="0"/>
                <a:cs typeface="Book Antiqua" panose="02040602050305030304" pitchFamily="18" charset="0"/>
              </a:rPr>
              <a:t>Gives </a:t>
            </a:r>
            <a:r>
              <a:rPr lang="en-US" sz="3600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unique first names that appear only once in the dataset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Used ‘GROUP BY’ and ‘HAVING’ to filter names with exactly one occurrence.</a:t>
            </a:r>
          </a:p>
          <a:p>
            <a:endParaRPr lang="en-US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7FE818-7A60-D0BE-BE5F-C233629190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96" y="4775395"/>
            <a:ext cx="5961388" cy="17896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B6B62D-4875-167F-C573-DFD252340F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775395"/>
            <a:ext cx="3598033" cy="51628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CE5556-59AF-02C2-A5EC-959A2163B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A595787-C17D-E65A-4D78-B8F82CCB8A3C}"/>
              </a:ext>
            </a:extLst>
          </p:cNvPr>
          <p:cNvGrpSpPr/>
          <p:nvPr/>
        </p:nvGrpSpPr>
        <p:grpSpPr>
          <a:xfrm>
            <a:off x="-1892463" y="-205455"/>
            <a:ext cx="22072925" cy="10697910"/>
            <a:chOff x="0" y="0"/>
            <a:chExt cx="29430567" cy="1426387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07304D2-9DFC-85B8-0FA2-362C33605F5B}"/>
                </a:ext>
              </a:extLst>
            </p:cNvPr>
            <p:cNvSpPr/>
            <p:nvPr/>
          </p:nvSpPr>
          <p:spPr>
            <a:xfrm>
              <a:off x="0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0" y="0"/>
                  </a:moveTo>
                  <a:lnTo>
                    <a:pt x="14263879" y="0"/>
                  </a:lnTo>
                  <a:lnTo>
                    <a:pt x="14263879" y="14263879"/>
                  </a:lnTo>
                  <a:lnTo>
                    <a:pt x="0" y="14263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694A367-DB1E-3384-6664-AA6EDB70AD33}"/>
                </a:ext>
              </a:extLst>
            </p:cNvPr>
            <p:cNvSpPr/>
            <p:nvPr/>
          </p:nvSpPr>
          <p:spPr>
            <a:xfrm flipH="1" flipV="1">
              <a:off x="15166688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14263879" y="14263879"/>
                  </a:moveTo>
                  <a:lnTo>
                    <a:pt x="0" y="14263879"/>
                  </a:lnTo>
                  <a:lnTo>
                    <a:pt x="0" y="0"/>
                  </a:lnTo>
                  <a:lnTo>
                    <a:pt x="14263879" y="0"/>
                  </a:lnTo>
                  <a:lnTo>
                    <a:pt x="14263879" y="1426387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29612468-8E35-7B07-C32B-952897461144}"/>
              </a:ext>
            </a:extLst>
          </p:cNvPr>
          <p:cNvSpPr/>
          <p:nvPr/>
        </p:nvSpPr>
        <p:spPr>
          <a:xfrm rot="-1830442">
            <a:off x="15985930" y="2624670"/>
            <a:ext cx="1837675" cy="3497305"/>
          </a:xfrm>
          <a:custGeom>
            <a:avLst/>
            <a:gdLst/>
            <a:ahLst/>
            <a:cxnLst/>
            <a:rect l="l" t="t" r="r" b="b"/>
            <a:pathLst>
              <a:path w="1837675" h="3497305">
                <a:moveTo>
                  <a:pt x="0" y="0"/>
                </a:moveTo>
                <a:lnTo>
                  <a:pt x="1837675" y="0"/>
                </a:lnTo>
                <a:lnTo>
                  <a:pt x="1837675" y="3497305"/>
                </a:lnTo>
                <a:lnTo>
                  <a:pt x="0" y="349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38F16AB-A752-A404-AF1E-73FD5EF14CA8}"/>
              </a:ext>
            </a:extLst>
          </p:cNvPr>
          <p:cNvSpPr/>
          <p:nvPr/>
        </p:nvSpPr>
        <p:spPr>
          <a:xfrm>
            <a:off x="35370" y="67652"/>
            <a:ext cx="2104658" cy="2179966"/>
          </a:xfrm>
          <a:custGeom>
            <a:avLst/>
            <a:gdLst/>
            <a:ahLst/>
            <a:cxnLst/>
            <a:rect l="l" t="t" r="r" b="b"/>
            <a:pathLst>
              <a:path w="2104658" h="2179966">
                <a:moveTo>
                  <a:pt x="0" y="0"/>
                </a:moveTo>
                <a:lnTo>
                  <a:pt x="2104658" y="0"/>
                </a:lnTo>
                <a:lnTo>
                  <a:pt x="2104658" y="2179965"/>
                </a:lnTo>
                <a:lnTo>
                  <a:pt x="0" y="217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DBE9B52-3560-9386-B4C3-31EA2EF989E9}"/>
              </a:ext>
            </a:extLst>
          </p:cNvPr>
          <p:cNvSpPr/>
          <p:nvPr/>
        </p:nvSpPr>
        <p:spPr>
          <a:xfrm rot="-7188449">
            <a:off x="995327" y="6740170"/>
            <a:ext cx="2286819" cy="3881946"/>
          </a:xfrm>
          <a:custGeom>
            <a:avLst/>
            <a:gdLst/>
            <a:ahLst/>
            <a:cxnLst/>
            <a:rect l="l" t="t" r="r" b="b"/>
            <a:pathLst>
              <a:path w="2286819" h="3881946">
                <a:moveTo>
                  <a:pt x="0" y="0"/>
                </a:moveTo>
                <a:lnTo>
                  <a:pt x="2286819" y="0"/>
                </a:lnTo>
                <a:lnTo>
                  <a:pt x="2286819" y="3881946"/>
                </a:lnTo>
                <a:lnTo>
                  <a:pt x="0" y="3881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73D6C3E-13FB-2D22-D7C2-CBCB0D404E7F}"/>
              </a:ext>
            </a:extLst>
          </p:cNvPr>
          <p:cNvSpPr/>
          <p:nvPr/>
        </p:nvSpPr>
        <p:spPr>
          <a:xfrm rot="-469896">
            <a:off x="15924413" y="218351"/>
            <a:ext cx="2361488" cy="2185450"/>
          </a:xfrm>
          <a:custGeom>
            <a:avLst/>
            <a:gdLst/>
            <a:ahLst/>
            <a:cxnLst/>
            <a:rect l="l" t="t" r="r" b="b"/>
            <a:pathLst>
              <a:path w="2361488" h="2185450">
                <a:moveTo>
                  <a:pt x="0" y="0"/>
                </a:moveTo>
                <a:lnTo>
                  <a:pt x="2361488" y="0"/>
                </a:lnTo>
                <a:lnTo>
                  <a:pt x="2361488" y="2185450"/>
                </a:lnTo>
                <a:lnTo>
                  <a:pt x="0" y="2185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0003BBB-9892-D40A-DDAD-6948B3DF82C8}"/>
              </a:ext>
            </a:extLst>
          </p:cNvPr>
          <p:cNvSpPr txBox="1"/>
          <p:nvPr/>
        </p:nvSpPr>
        <p:spPr>
          <a:xfrm>
            <a:off x="7924627" y="1084926"/>
            <a:ext cx="2264667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16"/>
              </a:lnSpc>
              <a:spcBef>
                <a:spcPct val="0"/>
              </a:spcBef>
            </a:pPr>
            <a:endParaRPr lang="en-US" sz="11096" b="1" dirty="0">
              <a:solidFill>
                <a:srgbClr val="67BAE8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30CA01EC-EC63-B440-A29B-568B5E0B42D7}"/>
              </a:ext>
            </a:extLst>
          </p:cNvPr>
          <p:cNvGrpSpPr/>
          <p:nvPr/>
        </p:nvGrpSpPr>
        <p:grpSpPr>
          <a:xfrm>
            <a:off x="3758988" y="4089488"/>
            <a:ext cx="10770023" cy="2073892"/>
            <a:chOff x="0" y="-257175"/>
            <a:chExt cx="14360031" cy="2765189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7401268-3B2D-EE85-CB93-E2F74E71BFE2}"/>
                </a:ext>
              </a:extLst>
            </p:cNvPr>
            <p:cNvSpPr txBox="1"/>
            <p:nvPr/>
          </p:nvSpPr>
          <p:spPr>
            <a:xfrm>
              <a:off x="0" y="-257175"/>
              <a:ext cx="14360031" cy="1943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96"/>
                </a:lnSpc>
                <a:spcBef>
                  <a:spcPct val="0"/>
                </a:spcBef>
              </a:pPr>
              <a:endParaRPr lang="en-US" sz="9996" b="1" dirty="0">
                <a:solidFill>
                  <a:srgbClr val="FAA2BA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80DCFC4-1BA2-149E-8EFF-A39B5027E156}"/>
                </a:ext>
              </a:extLst>
            </p:cNvPr>
            <p:cNvSpPr txBox="1"/>
            <p:nvPr/>
          </p:nvSpPr>
          <p:spPr>
            <a:xfrm>
              <a:off x="0" y="2051050"/>
              <a:ext cx="14360031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E705DEC-C8A8-B913-9228-2284FC99F08B}"/>
              </a:ext>
            </a:extLst>
          </p:cNvPr>
          <p:cNvSpPr txBox="1"/>
          <p:nvPr/>
        </p:nvSpPr>
        <p:spPr>
          <a:xfrm>
            <a:off x="1905000" y="1333500"/>
            <a:ext cx="13030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18 : . Show patient_id and first_name from patients where their first_name start and ends with 's' and is at least 6 characters long.</a:t>
            </a:r>
          </a:p>
          <a:p>
            <a:endParaRPr lang="en-US" sz="3600" b="1" dirty="0"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a typeface="Book Antiqua" panose="02040602050305030304" pitchFamily="18" charset="0"/>
                <a:cs typeface="Book Antiqua" panose="02040602050305030304" pitchFamily="18" charset="0"/>
              </a:rPr>
              <a:t> 11 records of data pulled which starts and ends with ‘s’.</a:t>
            </a:r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‘LIKE’ and LENGTH() function used to get desired results.</a:t>
            </a:r>
          </a:p>
          <a:p>
            <a:endParaRPr lang="en-US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31DB4-18A0-9362-033C-B204BB52FB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55" y="5010919"/>
            <a:ext cx="4779637" cy="16194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206C68-B0B7-B7D6-B9FB-D8E6243F49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546" y="5010919"/>
            <a:ext cx="3048000" cy="45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5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601091" flipH="1">
            <a:off x="698518" y="7993135"/>
            <a:ext cx="3544545" cy="2058852"/>
          </a:xfrm>
          <a:custGeom>
            <a:avLst/>
            <a:gdLst/>
            <a:ahLst/>
            <a:cxnLst/>
            <a:rect l="l" t="t" r="r" b="b"/>
            <a:pathLst>
              <a:path w="2591233" h="2058852">
                <a:moveTo>
                  <a:pt x="2591233" y="0"/>
                </a:moveTo>
                <a:lnTo>
                  <a:pt x="0" y="0"/>
                </a:lnTo>
                <a:lnTo>
                  <a:pt x="0" y="2058853"/>
                </a:lnTo>
                <a:lnTo>
                  <a:pt x="2591233" y="2058853"/>
                </a:lnTo>
                <a:lnTo>
                  <a:pt x="25912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>
          <a:xfrm rot="-10800000">
            <a:off x="15674288" y="496103"/>
            <a:ext cx="2100750" cy="2035818"/>
          </a:xfrm>
          <a:custGeom>
            <a:avLst/>
            <a:gdLst/>
            <a:ahLst/>
            <a:cxnLst/>
            <a:rect l="l" t="t" r="r" b="b"/>
            <a:pathLst>
              <a:path w="2100750" h="2035818">
                <a:moveTo>
                  <a:pt x="0" y="0"/>
                </a:moveTo>
                <a:lnTo>
                  <a:pt x="2100750" y="0"/>
                </a:lnTo>
                <a:lnTo>
                  <a:pt x="2100750" y="2035818"/>
                </a:lnTo>
                <a:lnTo>
                  <a:pt x="0" y="2035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163928">
            <a:off x="17749146" y="662278"/>
            <a:ext cx="175752" cy="243486"/>
          </a:xfrm>
          <a:custGeom>
            <a:avLst/>
            <a:gdLst/>
            <a:ahLst/>
            <a:cxnLst/>
            <a:rect l="l" t="t" r="r" b="b"/>
            <a:pathLst>
              <a:path w="175752" h="243486">
                <a:moveTo>
                  <a:pt x="0" y="0"/>
                </a:moveTo>
                <a:lnTo>
                  <a:pt x="175752" y="0"/>
                </a:lnTo>
                <a:lnTo>
                  <a:pt x="175752" y="243486"/>
                </a:lnTo>
                <a:lnTo>
                  <a:pt x="0" y="243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10548322">
            <a:off x="17623780" y="-12006"/>
            <a:ext cx="302517" cy="475263"/>
          </a:xfrm>
          <a:custGeom>
            <a:avLst/>
            <a:gdLst/>
            <a:ahLst/>
            <a:cxnLst/>
            <a:rect l="l" t="t" r="r" b="b"/>
            <a:pathLst>
              <a:path w="302517" h="475263">
                <a:moveTo>
                  <a:pt x="0" y="0"/>
                </a:moveTo>
                <a:lnTo>
                  <a:pt x="302517" y="0"/>
                </a:lnTo>
                <a:lnTo>
                  <a:pt x="302517" y="475264"/>
                </a:lnTo>
                <a:lnTo>
                  <a:pt x="0" y="475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4767B-59CA-FDBE-AEB4-D60C4033C97F}"/>
              </a:ext>
            </a:extLst>
          </p:cNvPr>
          <p:cNvSpPr txBox="1"/>
          <p:nvPr/>
        </p:nvSpPr>
        <p:spPr>
          <a:xfrm>
            <a:off x="914400" y="1181100"/>
            <a:ext cx="141734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TASK 1 :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 Show first name, last name, and gender of patients who’s      gender is ‘M’.</a:t>
            </a:r>
          </a:p>
          <a:p>
            <a:endParaRPr lang="en-US" sz="3600" dirty="0"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2468 records pulled.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Arial" panose="020B0604020202020204" pitchFamily="34" charset="0"/>
              </a:rPr>
              <a:t>Data pulled from patients table.</a:t>
            </a:r>
            <a:endParaRPr lang="en-IN" sz="3600" dirty="0">
              <a:effectLst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6217CCB-EE65-4BE9-9407-812EF73AC6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80" y="4686300"/>
            <a:ext cx="6934200" cy="161917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1512B2F-8D8D-0B5B-BDF1-01D8EDF8AE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980908"/>
            <a:ext cx="7496618" cy="68099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72284-5E11-474A-6ADB-D654BEAB3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A0AC3DA-6B1D-36EB-7FC4-CE9CAC338A0F}"/>
              </a:ext>
            </a:extLst>
          </p:cNvPr>
          <p:cNvGrpSpPr/>
          <p:nvPr/>
        </p:nvGrpSpPr>
        <p:grpSpPr>
          <a:xfrm>
            <a:off x="-1892463" y="-205455"/>
            <a:ext cx="22072925" cy="10697910"/>
            <a:chOff x="0" y="0"/>
            <a:chExt cx="29430567" cy="1426387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970E736-AFAF-B1C0-27DE-62916A53B09D}"/>
                </a:ext>
              </a:extLst>
            </p:cNvPr>
            <p:cNvSpPr/>
            <p:nvPr/>
          </p:nvSpPr>
          <p:spPr>
            <a:xfrm>
              <a:off x="0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0" y="0"/>
                  </a:moveTo>
                  <a:lnTo>
                    <a:pt x="14263879" y="0"/>
                  </a:lnTo>
                  <a:lnTo>
                    <a:pt x="14263879" y="14263879"/>
                  </a:lnTo>
                  <a:lnTo>
                    <a:pt x="0" y="14263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DFBB9A0-4D5C-F206-A67A-23EA8AB3F694}"/>
                </a:ext>
              </a:extLst>
            </p:cNvPr>
            <p:cNvSpPr/>
            <p:nvPr/>
          </p:nvSpPr>
          <p:spPr>
            <a:xfrm flipH="1" flipV="1">
              <a:off x="15166688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14263879" y="14263879"/>
                  </a:moveTo>
                  <a:lnTo>
                    <a:pt x="0" y="14263879"/>
                  </a:lnTo>
                  <a:lnTo>
                    <a:pt x="0" y="0"/>
                  </a:lnTo>
                  <a:lnTo>
                    <a:pt x="14263879" y="0"/>
                  </a:lnTo>
                  <a:lnTo>
                    <a:pt x="14263879" y="1426387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9F25D85-4977-E4D6-C4BA-08EFA846A3AF}"/>
              </a:ext>
            </a:extLst>
          </p:cNvPr>
          <p:cNvSpPr/>
          <p:nvPr/>
        </p:nvSpPr>
        <p:spPr>
          <a:xfrm rot="-1830442">
            <a:off x="15985930" y="2624670"/>
            <a:ext cx="1837675" cy="3497305"/>
          </a:xfrm>
          <a:custGeom>
            <a:avLst/>
            <a:gdLst/>
            <a:ahLst/>
            <a:cxnLst/>
            <a:rect l="l" t="t" r="r" b="b"/>
            <a:pathLst>
              <a:path w="1837675" h="3497305">
                <a:moveTo>
                  <a:pt x="0" y="0"/>
                </a:moveTo>
                <a:lnTo>
                  <a:pt x="1837675" y="0"/>
                </a:lnTo>
                <a:lnTo>
                  <a:pt x="1837675" y="3497305"/>
                </a:lnTo>
                <a:lnTo>
                  <a:pt x="0" y="349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3700A6E-E350-EDC0-79C5-746188541695}"/>
              </a:ext>
            </a:extLst>
          </p:cNvPr>
          <p:cNvSpPr/>
          <p:nvPr/>
        </p:nvSpPr>
        <p:spPr>
          <a:xfrm>
            <a:off x="35370" y="67652"/>
            <a:ext cx="2104658" cy="2179966"/>
          </a:xfrm>
          <a:custGeom>
            <a:avLst/>
            <a:gdLst/>
            <a:ahLst/>
            <a:cxnLst/>
            <a:rect l="l" t="t" r="r" b="b"/>
            <a:pathLst>
              <a:path w="2104658" h="2179966">
                <a:moveTo>
                  <a:pt x="0" y="0"/>
                </a:moveTo>
                <a:lnTo>
                  <a:pt x="2104658" y="0"/>
                </a:lnTo>
                <a:lnTo>
                  <a:pt x="2104658" y="2179965"/>
                </a:lnTo>
                <a:lnTo>
                  <a:pt x="0" y="217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FD388AC-F1B0-D76D-4425-9DC5FB835EDF}"/>
              </a:ext>
            </a:extLst>
          </p:cNvPr>
          <p:cNvSpPr/>
          <p:nvPr/>
        </p:nvSpPr>
        <p:spPr>
          <a:xfrm rot="-7188449">
            <a:off x="995327" y="6740170"/>
            <a:ext cx="2286819" cy="3881946"/>
          </a:xfrm>
          <a:custGeom>
            <a:avLst/>
            <a:gdLst/>
            <a:ahLst/>
            <a:cxnLst/>
            <a:rect l="l" t="t" r="r" b="b"/>
            <a:pathLst>
              <a:path w="2286819" h="3881946">
                <a:moveTo>
                  <a:pt x="0" y="0"/>
                </a:moveTo>
                <a:lnTo>
                  <a:pt x="2286819" y="0"/>
                </a:lnTo>
                <a:lnTo>
                  <a:pt x="2286819" y="3881946"/>
                </a:lnTo>
                <a:lnTo>
                  <a:pt x="0" y="3881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9E9C359-45A2-6BD0-9AF7-D9422079589D}"/>
              </a:ext>
            </a:extLst>
          </p:cNvPr>
          <p:cNvSpPr/>
          <p:nvPr/>
        </p:nvSpPr>
        <p:spPr>
          <a:xfrm rot="-469896">
            <a:off x="15924413" y="218351"/>
            <a:ext cx="2361488" cy="2185450"/>
          </a:xfrm>
          <a:custGeom>
            <a:avLst/>
            <a:gdLst/>
            <a:ahLst/>
            <a:cxnLst/>
            <a:rect l="l" t="t" r="r" b="b"/>
            <a:pathLst>
              <a:path w="2361488" h="2185450">
                <a:moveTo>
                  <a:pt x="0" y="0"/>
                </a:moveTo>
                <a:lnTo>
                  <a:pt x="2361488" y="0"/>
                </a:lnTo>
                <a:lnTo>
                  <a:pt x="2361488" y="2185450"/>
                </a:lnTo>
                <a:lnTo>
                  <a:pt x="0" y="2185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21662C3-0AD8-AC12-7BB8-2D930F53A6B7}"/>
              </a:ext>
            </a:extLst>
          </p:cNvPr>
          <p:cNvSpPr txBox="1"/>
          <p:nvPr/>
        </p:nvSpPr>
        <p:spPr>
          <a:xfrm>
            <a:off x="7924627" y="1084926"/>
            <a:ext cx="2264667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16"/>
              </a:lnSpc>
              <a:spcBef>
                <a:spcPct val="0"/>
              </a:spcBef>
            </a:pPr>
            <a:endParaRPr lang="en-US" sz="11096" b="1" dirty="0">
              <a:solidFill>
                <a:srgbClr val="67BAE8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EFA2F1E6-305F-D377-A0D1-75F99CAF70FD}"/>
              </a:ext>
            </a:extLst>
          </p:cNvPr>
          <p:cNvGrpSpPr/>
          <p:nvPr/>
        </p:nvGrpSpPr>
        <p:grpSpPr>
          <a:xfrm>
            <a:off x="3758988" y="4089488"/>
            <a:ext cx="10770023" cy="2073892"/>
            <a:chOff x="0" y="-257175"/>
            <a:chExt cx="14360031" cy="2765189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1A8C00D-9A17-2092-0247-36CBA089A8CE}"/>
                </a:ext>
              </a:extLst>
            </p:cNvPr>
            <p:cNvSpPr txBox="1"/>
            <p:nvPr/>
          </p:nvSpPr>
          <p:spPr>
            <a:xfrm>
              <a:off x="0" y="-257175"/>
              <a:ext cx="14360031" cy="1943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96"/>
                </a:lnSpc>
                <a:spcBef>
                  <a:spcPct val="0"/>
                </a:spcBef>
              </a:pPr>
              <a:endParaRPr lang="en-US" sz="9996" b="1" dirty="0">
                <a:solidFill>
                  <a:srgbClr val="FAA2BA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51B915E-4141-8EA3-886F-2A541505ECE8}"/>
                </a:ext>
              </a:extLst>
            </p:cNvPr>
            <p:cNvSpPr txBox="1"/>
            <p:nvPr/>
          </p:nvSpPr>
          <p:spPr>
            <a:xfrm>
              <a:off x="0" y="2051050"/>
              <a:ext cx="14360031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77FA70-E46B-C97D-8FDC-968B3B45ACC5}"/>
              </a:ext>
            </a:extLst>
          </p:cNvPr>
          <p:cNvSpPr txBox="1"/>
          <p:nvPr/>
        </p:nvSpPr>
        <p:spPr>
          <a:xfrm>
            <a:off x="1905000" y="1409700"/>
            <a:ext cx="13030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19 : Show patient_id, first_name, last_name from patients who’s diagnosis is 'Dementia'.   Primary diagnosis is stored in the admissions table</a:t>
            </a:r>
            <a:r>
              <a:rPr lang="en-US" sz="1800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.</a:t>
            </a:r>
          </a:p>
          <a:p>
            <a:endParaRPr lang="en-US" b="1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a typeface="Book Antiqua" panose="02040602050305030304" pitchFamily="18" charset="0"/>
                <a:cs typeface="Book Antiqua" panose="02040602050305030304" pitchFamily="18" charset="0"/>
              </a:rPr>
              <a:t>JOINS patients and admissions tables.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a typeface="Book Antiqua" panose="02040602050305030304" pitchFamily="18" charset="0"/>
                <a:cs typeface="Book Antiqua" panose="02040602050305030304" pitchFamily="18" charset="0"/>
              </a:rPr>
              <a:t>Returns patients who were diagnosed with 'Dementia'.</a:t>
            </a:r>
          </a:p>
          <a:p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B3D8FE-C782-6F3D-27CC-CB6CB8DBB4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99" y="5069374"/>
            <a:ext cx="6576825" cy="15330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0D3689-F572-78F9-9EEE-12EA737930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22" y="5059688"/>
            <a:ext cx="3705926" cy="43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00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075191-CE59-CD80-00CE-FD515AA2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1F1ADB-B9CF-5C65-F0E7-CEC2AA2FB73F}"/>
              </a:ext>
            </a:extLst>
          </p:cNvPr>
          <p:cNvGrpSpPr/>
          <p:nvPr/>
        </p:nvGrpSpPr>
        <p:grpSpPr>
          <a:xfrm>
            <a:off x="-1892463" y="-205455"/>
            <a:ext cx="22072925" cy="10697910"/>
            <a:chOff x="0" y="0"/>
            <a:chExt cx="29430567" cy="1426387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B47728E-9492-360C-B1F5-A113E962CFE5}"/>
                </a:ext>
              </a:extLst>
            </p:cNvPr>
            <p:cNvSpPr/>
            <p:nvPr/>
          </p:nvSpPr>
          <p:spPr>
            <a:xfrm>
              <a:off x="0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0" y="0"/>
                  </a:moveTo>
                  <a:lnTo>
                    <a:pt x="14263879" y="0"/>
                  </a:lnTo>
                  <a:lnTo>
                    <a:pt x="14263879" y="14263879"/>
                  </a:lnTo>
                  <a:lnTo>
                    <a:pt x="0" y="14263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54588F6-34A2-0AB5-243B-A83C111FBBA6}"/>
                </a:ext>
              </a:extLst>
            </p:cNvPr>
            <p:cNvSpPr/>
            <p:nvPr/>
          </p:nvSpPr>
          <p:spPr>
            <a:xfrm flipH="1" flipV="1">
              <a:off x="15166688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14263879" y="14263879"/>
                  </a:moveTo>
                  <a:lnTo>
                    <a:pt x="0" y="14263879"/>
                  </a:lnTo>
                  <a:lnTo>
                    <a:pt x="0" y="0"/>
                  </a:lnTo>
                  <a:lnTo>
                    <a:pt x="14263879" y="0"/>
                  </a:lnTo>
                  <a:lnTo>
                    <a:pt x="14263879" y="1426387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2B8E282D-80E0-7107-59FD-3B8DD5873912}"/>
              </a:ext>
            </a:extLst>
          </p:cNvPr>
          <p:cNvSpPr/>
          <p:nvPr/>
        </p:nvSpPr>
        <p:spPr>
          <a:xfrm rot="-1830442">
            <a:off x="15985930" y="2624670"/>
            <a:ext cx="1837675" cy="3497305"/>
          </a:xfrm>
          <a:custGeom>
            <a:avLst/>
            <a:gdLst/>
            <a:ahLst/>
            <a:cxnLst/>
            <a:rect l="l" t="t" r="r" b="b"/>
            <a:pathLst>
              <a:path w="1837675" h="3497305">
                <a:moveTo>
                  <a:pt x="0" y="0"/>
                </a:moveTo>
                <a:lnTo>
                  <a:pt x="1837675" y="0"/>
                </a:lnTo>
                <a:lnTo>
                  <a:pt x="1837675" y="3497305"/>
                </a:lnTo>
                <a:lnTo>
                  <a:pt x="0" y="349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0C8E977-8F89-ADD3-11BD-1DCDBF8A53B9}"/>
              </a:ext>
            </a:extLst>
          </p:cNvPr>
          <p:cNvSpPr/>
          <p:nvPr/>
        </p:nvSpPr>
        <p:spPr>
          <a:xfrm>
            <a:off x="35370" y="67652"/>
            <a:ext cx="2104658" cy="2179966"/>
          </a:xfrm>
          <a:custGeom>
            <a:avLst/>
            <a:gdLst/>
            <a:ahLst/>
            <a:cxnLst/>
            <a:rect l="l" t="t" r="r" b="b"/>
            <a:pathLst>
              <a:path w="2104658" h="2179966">
                <a:moveTo>
                  <a:pt x="0" y="0"/>
                </a:moveTo>
                <a:lnTo>
                  <a:pt x="2104658" y="0"/>
                </a:lnTo>
                <a:lnTo>
                  <a:pt x="2104658" y="2179965"/>
                </a:lnTo>
                <a:lnTo>
                  <a:pt x="0" y="217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FE67065-EECE-2423-D3AC-43810EB1B854}"/>
              </a:ext>
            </a:extLst>
          </p:cNvPr>
          <p:cNvSpPr/>
          <p:nvPr/>
        </p:nvSpPr>
        <p:spPr>
          <a:xfrm rot="-7188449">
            <a:off x="995327" y="6740170"/>
            <a:ext cx="2286819" cy="3881946"/>
          </a:xfrm>
          <a:custGeom>
            <a:avLst/>
            <a:gdLst/>
            <a:ahLst/>
            <a:cxnLst/>
            <a:rect l="l" t="t" r="r" b="b"/>
            <a:pathLst>
              <a:path w="2286819" h="3881946">
                <a:moveTo>
                  <a:pt x="0" y="0"/>
                </a:moveTo>
                <a:lnTo>
                  <a:pt x="2286819" y="0"/>
                </a:lnTo>
                <a:lnTo>
                  <a:pt x="2286819" y="3881946"/>
                </a:lnTo>
                <a:lnTo>
                  <a:pt x="0" y="3881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C993554-D60D-E266-522C-69BBCAF41EFC}"/>
              </a:ext>
            </a:extLst>
          </p:cNvPr>
          <p:cNvSpPr/>
          <p:nvPr/>
        </p:nvSpPr>
        <p:spPr>
          <a:xfrm rot="-469896">
            <a:off x="15924413" y="218351"/>
            <a:ext cx="2361488" cy="2185450"/>
          </a:xfrm>
          <a:custGeom>
            <a:avLst/>
            <a:gdLst/>
            <a:ahLst/>
            <a:cxnLst/>
            <a:rect l="l" t="t" r="r" b="b"/>
            <a:pathLst>
              <a:path w="2361488" h="2185450">
                <a:moveTo>
                  <a:pt x="0" y="0"/>
                </a:moveTo>
                <a:lnTo>
                  <a:pt x="2361488" y="0"/>
                </a:lnTo>
                <a:lnTo>
                  <a:pt x="2361488" y="2185450"/>
                </a:lnTo>
                <a:lnTo>
                  <a:pt x="0" y="2185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DB329F5-0964-4FE4-4E48-35C719A6746F}"/>
              </a:ext>
            </a:extLst>
          </p:cNvPr>
          <p:cNvSpPr txBox="1"/>
          <p:nvPr/>
        </p:nvSpPr>
        <p:spPr>
          <a:xfrm>
            <a:off x="7924627" y="1084926"/>
            <a:ext cx="2264667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16"/>
              </a:lnSpc>
              <a:spcBef>
                <a:spcPct val="0"/>
              </a:spcBef>
            </a:pPr>
            <a:endParaRPr lang="en-US" sz="11096" b="1" dirty="0">
              <a:solidFill>
                <a:srgbClr val="67BAE8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BDD38EAC-90CE-5AA6-9BEE-B28882786CFA}"/>
              </a:ext>
            </a:extLst>
          </p:cNvPr>
          <p:cNvGrpSpPr/>
          <p:nvPr/>
        </p:nvGrpSpPr>
        <p:grpSpPr>
          <a:xfrm>
            <a:off x="3758988" y="4089488"/>
            <a:ext cx="10770023" cy="2073892"/>
            <a:chOff x="0" y="-257175"/>
            <a:chExt cx="14360031" cy="2765189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FEB4363-AA7D-CC1F-0A2D-95D4FCBE28F4}"/>
                </a:ext>
              </a:extLst>
            </p:cNvPr>
            <p:cNvSpPr txBox="1"/>
            <p:nvPr/>
          </p:nvSpPr>
          <p:spPr>
            <a:xfrm>
              <a:off x="0" y="-257175"/>
              <a:ext cx="14360031" cy="1943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96"/>
                </a:lnSpc>
                <a:spcBef>
                  <a:spcPct val="0"/>
                </a:spcBef>
              </a:pPr>
              <a:endParaRPr lang="en-US" sz="9996" b="1" dirty="0">
                <a:solidFill>
                  <a:srgbClr val="FAA2BA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146D293-08BB-DA98-DEED-314BC69C4F4F}"/>
                </a:ext>
              </a:extLst>
            </p:cNvPr>
            <p:cNvSpPr txBox="1"/>
            <p:nvPr/>
          </p:nvSpPr>
          <p:spPr>
            <a:xfrm>
              <a:off x="0" y="2051050"/>
              <a:ext cx="14360031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B0B41B-C938-462B-B1CA-8AAE005D18B6}"/>
              </a:ext>
            </a:extLst>
          </p:cNvPr>
          <p:cNvSpPr txBox="1"/>
          <p:nvPr/>
        </p:nvSpPr>
        <p:spPr>
          <a:xfrm>
            <a:off x="1676400" y="1562100"/>
            <a:ext cx="132588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</a:t>
            </a: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20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 : . Display every patient's first_name. Order the list by the length of each name and then by alphabetically.</a:t>
            </a:r>
          </a:p>
          <a:p>
            <a:endParaRPr lang="en-IN" sz="3600" b="1" dirty="0">
              <a:effectLst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a typeface="Book Antiqua" panose="02040602050305030304" pitchFamily="18" charset="0"/>
                <a:cs typeface="Book Antiqua" panose="02040602050305030304" pitchFamily="18" charset="0"/>
              </a:rPr>
              <a:t>Returns </a:t>
            </a:r>
            <a:r>
              <a:rPr lang="en-US" sz="3600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all patient’s first name.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Orders them by length first, then alphabetically for equal-length names.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EF4A2-C133-C391-D410-085069119B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12" y="5068345"/>
            <a:ext cx="6196315" cy="1261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66F438-51D9-181B-4CD1-629E9946F9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55" y="4569442"/>
            <a:ext cx="2631854" cy="38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4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F6E28B-6230-2789-6AF9-6D0217BB4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A35EF61-06E7-44C8-38C0-36987767AC69}"/>
              </a:ext>
            </a:extLst>
          </p:cNvPr>
          <p:cNvGrpSpPr/>
          <p:nvPr/>
        </p:nvGrpSpPr>
        <p:grpSpPr>
          <a:xfrm>
            <a:off x="-1892463" y="-205455"/>
            <a:ext cx="22072925" cy="10697910"/>
            <a:chOff x="0" y="0"/>
            <a:chExt cx="29430567" cy="1426387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15D94BE-9026-7E9F-34E3-741E4ECF2E40}"/>
                </a:ext>
              </a:extLst>
            </p:cNvPr>
            <p:cNvSpPr/>
            <p:nvPr/>
          </p:nvSpPr>
          <p:spPr>
            <a:xfrm>
              <a:off x="0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0" y="0"/>
                  </a:moveTo>
                  <a:lnTo>
                    <a:pt x="14263879" y="0"/>
                  </a:lnTo>
                  <a:lnTo>
                    <a:pt x="14263879" y="14263879"/>
                  </a:lnTo>
                  <a:lnTo>
                    <a:pt x="0" y="14263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5862356-2420-7B39-40A4-F1CC4DDEC46B}"/>
                </a:ext>
              </a:extLst>
            </p:cNvPr>
            <p:cNvSpPr/>
            <p:nvPr/>
          </p:nvSpPr>
          <p:spPr>
            <a:xfrm flipH="1" flipV="1">
              <a:off x="15166688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14263879" y="14263879"/>
                  </a:moveTo>
                  <a:lnTo>
                    <a:pt x="0" y="14263879"/>
                  </a:lnTo>
                  <a:lnTo>
                    <a:pt x="0" y="0"/>
                  </a:lnTo>
                  <a:lnTo>
                    <a:pt x="14263879" y="0"/>
                  </a:lnTo>
                  <a:lnTo>
                    <a:pt x="14263879" y="1426387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CE23008-A4DE-D1B9-3912-AB1493805679}"/>
              </a:ext>
            </a:extLst>
          </p:cNvPr>
          <p:cNvSpPr/>
          <p:nvPr/>
        </p:nvSpPr>
        <p:spPr>
          <a:xfrm rot="-1830442">
            <a:off x="15985930" y="2624670"/>
            <a:ext cx="1837675" cy="3497305"/>
          </a:xfrm>
          <a:custGeom>
            <a:avLst/>
            <a:gdLst/>
            <a:ahLst/>
            <a:cxnLst/>
            <a:rect l="l" t="t" r="r" b="b"/>
            <a:pathLst>
              <a:path w="1837675" h="3497305">
                <a:moveTo>
                  <a:pt x="0" y="0"/>
                </a:moveTo>
                <a:lnTo>
                  <a:pt x="1837675" y="0"/>
                </a:lnTo>
                <a:lnTo>
                  <a:pt x="1837675" y="3497305"/>
                </a:lnTo>
                <a:lnTo>
                  <a:pt x="0" y="349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AB71051-1CFD-F560-353E-98BDE6C2833B}"/>
              </a:ext>
            </a:extLst>
          </p:cNvPr>
          <p:cNvSpPr/>
          <p:nvPr/>
        </p:nvSpPr>
        <p:spPr>
          <a:xfrm>
            <a:off x="35370" y="67652"/>
            <a:ext cx="2104658" cy="2179966"/>
          </a:xfrm>
          <a:custGeom>
            <a:avLst/>
            <a:gdLst/>
            <a:ahLst/>
            <a:cxnLst/>
            <a:rect l="l" t="t" r="r" b="b"/>
            <a:pathLst>
              <a:path w="2104658" h="2179966">
                <a:moveTo>
                  <a:pt x="0" y="0"/>
                </a:moveTo>
                <a:lnTo>
                  <a:pt x="2104658" y="0"/>
                </a:lnTo>
                <a:lnTo>
                  <a:pt x="2104658" y="2179965"/>
                </a:lnTo>
                <a:lnTo>
                  <a:pt x="0" y="217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463FAAA-EBFC-D32E-3A03-DEFCBDF35850}"/>
              </a:ext>
            </a:extLst>
          </p:cNvPr>
          <p:cNvSpPr/>
          <p:nvPr/>
        </p:nvSpPr>
        <p:spPr>
          <a:xfrm rot="-7188449">
            <a:off x="995327" y="6740170"/>
            <a:ext cx="2286819" cy="3881946"/>
          </a:xfrm>
          <a:custGeom>
            <a:avLst/>
            <a:gdLst/>
            <a:ahLst/>
            <a:cxnLst/>
            <a:rect l="l" t="t" r="r" b="b"/>
            <a:pathLst>
              <a:path w="2286819" h="3881946">
                <a:moveTo>
                  <a:pt x="0" y="0"/>
                </a:moveTo>
                <a:lnTo>
                  <a:pt x="2286819" y="0"/>
                </a:lnTo>
                <a:lnTo>
                  <a:pt x="2286819" y="3881946"/>
                </a:lnTo>
                <a:lnTo>
                  <a:pt x="0" y="3881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5F443B-758E-D905-C9CC-79B4C6E2B436}"/>
              </a:ext>
            </a:extLst>
          </p:cNvPr>
          <p:cNvSpPr/>
          <p:nvPr/>
        </p:nvSpPr>
        <p:spPr>
          <a:xfrm rot="-469896">
            <a:off x="15924413" y="218351"/>
            <a:ext cx="2361488" cy="2185450"/>
          </a:xfrm>
          <a:custGeom>
            <a:avLst/>
            <a:gdLst/>
            <a:ahLst/>
            <a:cxnLst/>
            <a:rect l="l" t="t" r="r" b="b"/>
            <a:pathLst>
              <a:path w="2361488" h="2185450">
                <a:moveTo>
                  <a:pt x="0" y="0"/>
                </a:moveTo>
                <a:lnTo>
                  <a:pt x="2361488" y="0"/>
                </a:lnTo>
                <a:lnTo>
                  <a:pt x="2361488" y="2185450"/>
                </a:lnTo>
                <a:lnTo>
                  <a:pt x="0" y="2185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4E55A6B-B790-C0C0-9A8D-9CA01FCA9835}"/>
              </a:ext>
            </a:extLst>
          </p:cNvPr>
          <p:cNvSpPr txBox="1"/>
          <p:nvPr/>
        </p:nvSpPr>
        <p:spPr>
          <a:xfrm>
            <a:off x="7924627" y="1084926"/>
            <a:ext cx="2264667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16"/>
              </a:lnSpc>
              <a:spcBef>
                <a:spcPct val="0"/>
              </a:spcBef>
            </a:pPr>
            <a:endParaRPr lang="en-US" sz="11096" b="1" dirty="0">
              <a:solidFill>
                <a:srgbClr val="67BAE8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4BA957A-1F5F-4C53-2CF8-182D040DC566}"/>
              </a:ext>
            </a:extLst>
          </p:cNvPr>
          <p:cNvGrpSpPr/>
          <p:nvPr/>
        </p:nvGrpSpPr>
        <p:grpSpPr>
          <a:xfrm>
            <a:off x="3758988" y="4089488"/>
            <a:ext cx="10770023" cy="2073892"/>
            <a:chOff x="0" y="-257175"/>
            <a:chExt cx="14360031" cy="2765189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0D6211E-C166-AD75-E882-4EC13AFB1071}"/>
                </a:ext>
              </a:extLst>
            </p:cNvPr>
            <p:cNvSpPr txBox="1"/>
            <p:nvPr/>
          </p:nvSpPr>
          <p:spPr>
            <a:xfrm>
              <a:off x="0" y="-257175"/>
              <a:ext cx="14360031" cy="1943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96"/>
                </a:lnSpc>
                <a:spcBef>
                  <a:spcPct val="0"/>
                </a:spcBef>
              </a:pPr>
              <a:endParaRPr lang="en-US" sz="9996" b="1" dirty="0">
                <a:solidFill>
                  <a:srgbClr val="FAA2BA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B57228BC-97CE-27A9-7D7F-78A0CB995105}"/>
                </a:ext>
              </a:extLst>
            </p:cNvPr>
            <p:cNvSpPr txBox="1"/>
            <p:nvPr/>
          </p:nvSpPr>
          <p:spPr>
            <a:xfrm>
              <a:off x="0" y="2051050"/>
              <a:ext cx="14360031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49B198-2B9C-AF71-DAFD-2FE957F98723}"/>
              </a:ext>
            </a:extLst>
          </p:cNvPr>
          <p:cNvSpPr txBox="1"/>
          <p:nvPr/>
        </p:nvSpPr>
        <p:spPr>
          <a:xfrm>
            <a:off x="1676400" y="1562100"/>
            <a:ext cx="132588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</a:t>
            </a: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21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 :  Show the total amount of male patients and the total amount of female patients in the patients table. Display the two results in the same row.</a:t>
            </a:r>
            <a:endParaRPr lang="en-IN" sz="3600" b="1" dirty="0">
              <a:effectLst/>
              <a:ea typeface="Arial" panose="020B0604020202020204" pitchFamily="34" charset="0"/>
            </a:endParaRPr>
          </a:p>
          <a:p>
            <a:endParaRPr lang="en-US" sz="3600" b="1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Arial" panose="020B0604020202020204" pitchFamily="34" charset="0"/>
              </a:rPr>
              <a:t>Counts total male and female patients using CASE within SUM().</a:t>
            </a:r>
            <a:endParaRPr lang="en-IN" sz="3600" dirty="0">
              <a:effectLst/>
              <a:ea typeface="Arial" panose="020B0604020202020204" pitchFamily="34" charset="0"/>
            </a:endParaRPr>
          </a:p>
          <a:p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D8FDF7-08D7-3184-BC0E-98715897F0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37" y="4881402"/>
            <a:ext cx="7022185" cy="1143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19A12C-3F64-0137-2E82-988969A91A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670" y="4862419"/>
            <a:ext cx="3301729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84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0729D5-F3A9-BEEE-41F0-63BD70E76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4A9392D-12DF-4A4C-471A-037CF73B34E4}"/>
              </a:ext>
            </a:extLst>
          </p:cNvPr>
          <p:cNvGrpSpPr/>
          <p:nvPr/>
        </p:nvGrpSpPr>
        <p:grpSpPr>
          <a:xfrm>
            <a:off x="-1892463" y="-205455"/>
            <a:ext cx="22072925" cy="10697910"/>
            <a:chOff x="0" y="0"/>
            <a:chExt cx="29430567" cy="1426387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7BBF2A-B99F-27B9-3DF1-327F3B450461}"/>
                </a:ext>
              </a:extLst>
            </p:cNvPr>
            <p:cNvSpPr/>
            <p:nvPr/>
          </p:nvSpPr>
          <p:spPr>
            <a:xfrm>
              <a:off x="0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0" y="0"/>
                  </a:moveTo>
                  <a:lnTo>
                    <a:pt x="14263879" y="0"/>
                  </a:lnTo>
                  <a:lnTo>
                    <a:pt x="14263879" y="14263879"/>
                  </a:lnTo>
                  <a:lnTo>
                    <a:pt x="0" y="14263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9F6E084-CD0E-1E09-2B64-E091F398F3EE}"/>
                </a:ext>
              </a:extLst>
            </p:cNvPr>
            <p:cNvSpPr/>
            <p:nvPr/>
          </p:nvSpPr>
          <p:spPr>
            <a:xfrm flipH="1" flipV="1">
              <a:off x="15166688" y="0"/>
              <a:ext cx="14263879" cy="14263879"/>
            </a:xfrm>
            <a:custGeom>
              <a:avLst/>
              <a:gdLst/>
              <a:ahLst/>
              <a:cxnLst/>
              <a:rect l="l" t="t" r="r" b="b"/>
              <a:pathLst>
                <a:path w="14263879" h="14263879">
                  <a:moveTo>
                    <a:pt x="14263879" y="14263879"/>
                  </a:moveTo>
                  <a:lnTo>
                    <a:pt x="0" y="14263879"/>
                  </a:lnTo>
                  <a:lnTo>
                    <a:pt x="0" y="0"/>
                  </a:lnTo>
                  <a:lnTo>
                    <a:pt x="14263879" y="0"/>
                  </a:lnTo>
                  <a:lnTo>
                    <a:pt x="14263879" y="1426387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AD00CE31-5B5F-ED80-9F99-3589AD23F72B}"/>
              </a:ext>
            </a:extLst>
          </p:cNvPr>
          <p:cNvSpPr/>
          <p:nvPr/>
        </p:nvSpPr>
        <p:spPr>
          <a:xfrm rot="-1830442">
            <a:off x="15985930" y="2624670"/>
            <a:ext cx="1837675" cy="3497305"/>
          </a:xfrm>
          <a:custGeom>
            <a:avLst/>
            <a:gdLst/>
            <a:ahLst/>
            <a:cxnLst/>
            <a:rect l="l" t="t" r="r" b="b"/>
            <a:pathLst>
              <a:path w="1837675" h="3497305">
                <a:moveTo>
                  <a:pt x="0" y="0"/>
                </a:moveTo>
                <a:lnTo>
                  <a:pt x="1837675" y="0"/>
                </a:lnTo>
                <a:lnTo>
                  <a:pt x="1837675" y="3497305"/>
                </a:lnTo>
                <a:lnTo>
                  <a:pt x="0" y="349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77DF21D-9D59-6FE4-D8CB-ABFA19A770CB}"/>
              </a:ext>
            </a:extLst>
          </p:cNvPr>
          <p:cNvSpPr/>
          <p:nvPr/>
        </p:nvSpPr>
        <p:spPr>
          <a:xfrm>
            <a:off x="35370" y="67652"/>
            <a:ext cx="2104658" cy="2179966"/>
          </a:xfrm>
          <a:custGeom>
            <a:avLst/>
            <a:gdLst/>
            <a:ahLst/>
            <a:cxnLst/>
            <a:rect l="l" t="t" r="r" b="b"/>
            <a:pathLst>
              <a:path w="2104658" h="2179966">
                <a:moveTo>
                  <a:pt x="0" y="0"/>
                </a:moveTo>
                <a:lnTo>
                  <a:pt x="2104658" y="0"/>
                </a:lnTo>
                <a:lnTo>
                  <a:pt x="2104658" y="2179965"/>
                </a:lnTo>
                <a:lnTo>
                  <a:pt x="0" y="217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4095366-8876-E4CC-8D19-3587B70F5E1F}"/>
              </a:ext>
            </a:extLst>
          </p:cNvPr>
          <p:cNvSpPr/>
          <p:nvPr/>
        </p:nvSpPr>
        <p:spPr>
          <a:xfrm rot="-7188449">
            <a:off x="995327" y="6740170"/>
            <a:ext cx="2286819" cy="3881946"/>
          </a:xfrm>
          <a:custGeom>
            <a:avLst/>
            <a:gdLst/>
            <a:ahLst/>
            <a:cxnLst/>
            <a:rect l="l" t="t" r="r" b="b"/>
            <a:pathLst>
              <a:path w="2286819" h="3881946">
                <a:moveTo>
                  <a:pt x="0" y="0"/>
                </a:moveTo>
                <a:lnTo>
                  <a:pt x="2286819" y="0"/>
                </a:lnTo>
                <a:lnTo>
                  <a:pt x="2286819" y="3881946"/>
                </a:lnTo>
                <a:lnTo>
                  <a:pt x="0" y="3881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8AD0387-7B2A-39D0-52E6-881AD5BF6012}"/>
              </a:ext>
            </a:extLst>
          </p:cNvPr>
          <p:cNvSpPr/>
          <p:nvPr/>
        </p:nvSpPr>
        <p:spPr>
          <a:xfrm rot="-469896">
            <a:off x="15924413" y="218351"/>
            <a:ext cx="2361488" cy="2185450"/>
          </a:xfrm>
          <a:custGeom>
            <a:avLst/>
            <a:gdLst/>
            <a:ahLst/>
            <a:cxnLst/>
            <a:rect l="l" t="t" r="r" b="b"/>
            <a:pathLst>
              <a:path w="2361488" h="2185450">
                <a:moveTo>
                  <a:pt x="0" y="0"/>
                </a:moveTo>
                <a:lnTo>
                  <a:pt x="2361488" y="0"/>
                </a:lnTo>
                <a:lnTo>
                  <a:pt x="2361488" y="2185450"/>
                </a:lnTo>
                <a:lnTo>
                  <a:pt x="0" y="2185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3AFEDDC-1B4A-19B1-46E2-438329A251AD}"/>
              </a:ext>
            </a:extLst>
          </p:cNvPr>
          <p:cNvSpPr txBox="1"/>
          <p:nvPr/>
        </p:nvSpPr>
        <p:spPr>
          <a:xfrm>
            <a:off x="7924627" y="1084926"/>
            <a:ext cx="2264667" cy="170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16"/>
              </a:lnSpc>
              <a:spcBef>
                <a:spcPct val="0"/>
              </a:spcBef>
            </a:pPr>
            <a:endParaRPr lang="en-US" sz="11096" b="1" dirty="0">
              <a:solidFill>
                <a:srgbClr val="67BAE8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85CC6A6-4D62-4031-3228-2E51C6BE6BC3}"/>
              </a:ext>
            </a:extLst>
          </p:cNvPr>
          <p:cNvGrpSpPr/>
          <p:nvPr/>
        </p:nvGrpSpPr>
        <p:grpSpPr>
          <a:xfrm>
            <a:off x="3758988" y="4089488"/>
            <a:ext cx="10770023" cy="2073892"/>
            <a:chOff x="0" y="-257175"/>
            <a:chExt cx="14360031" cy="2765189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0A2557C3-031A-B4B7-3940-F1A6341D16FC}"/>
                </a:ext>
              </a:extLst>
            </p:cNvPr>
            <p:cNvSpPr txBox="1"/>
            <p:nvPr/>
          </p:nvSpPr>
          <p:spPr>
            <a:xfrm>
              <a:off x="0" y="-257175"/>
              <a:ext cx="14360031" cy="19438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996"/>
                </a:lnSpc>
                <a:spcBef>
                  <a:spcPct val="0"/>
                </a:spcBef>
              </a:pPr>
              <a:endParaRPr lang="en-US" sz="9996" b="1" dirty="0">
                <a:solidFill>
                  <a:srgbClr val="FAA2BA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75D49828-16DE-4C9B-A102-F663F4C4E4D2}"/>
                </a:ext>
              </a:extLst>
            </p:cNvPr>
            <p:cNvSpPr txBox="1"/>
            <p:nvPr/>
          </p:nvSpPr>
          <p:spPr>
            <a:xfrm>
              <a:off x="0" y="2051050"/>
              <a:ext cx="14360031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ADF29A-1BCC-FDC4-FBE8-17C89C6433C4}"/>
              </a:ext>
            </a:extLst>
          </p:cNvPr>
          <p:cNvSpPr txBox="1"/>
          <p:nvPr/>
        </p:nvSpPr>
        <p:spPr>
          <a:xfrm>
            <a:off x="1828800" y="1409700"/>
            <a:ext cx="131064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</a:t>
            </a: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22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 :  Show the total amount of male patients and the total amount of female patients in the patients table. Display the two results in the same row.</a:t>
            </a:r>
            <a:endParaRPr lang="en-IN" sz="3600" b="1" dirty="0">
              <a:effectLst/>
              <a:ea typeface="Arial" panose="020B0604020202020204" pitchFamily="34" charset="0"/>
            </a:endParaRPr>
          </a:p>
          <a:p>
            <a:endParaRPr lang="en-US" sz="3600" b="1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Arial" panose="020B0604020202020204" pitchFamily="34" charset="0"/>
              </a:rPr>
              <a:t>Counts total male and female patients using CASE within SUM().</a:t>
            </a:r>
            <a:endParaRPr lang="en-IN" sz="3600" dirty="0">
              <a:effectLst/>
              <a:ea typeface="Arial" panose="020B0604020202020204" pitchFamily="34" charset="0"/>
            </a:endParaRPr>
          </a:p>
          <a:p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8C9412-DB63-D350-0882-5DD5362844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355" y="4992620"/>
            <a:ext cx="7022185" cy="1143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892626-D100-88AB-F78C-E98EC365DB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647" y="4926224"/>
            <a:ext cx="4101661" cy="14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83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618757" y="2654454"/>
            <a:ext cx="11050486" cy="4572728"/>
            <a:chOff x="0" y="-152400"/>
            <a:chExt cx="14733981" cy="6096970"/>
          </a:xfrm>
        </p:grpSpPr>
        <p:sp>
          <p:nvSpPr>
            <p:cNvPr id="5" name="TextBox 5"/>
            <p:cNvSpPr txBox="1"/>
            <p:nvPr/>
          </p:nvSpPr>
          <p:spPr>
            <a:xfrm>
              <a:off x="0" y="-152400"/>
              <a:ext cx="14733981" cy="172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074"/>
                </a:lnSpc>
              </a:pPr>
              <a:endParaRPr lang="en-US" sz="8995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487606"/>
              <a:ext cx="14733981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4404574" y="132893"/>
            <a:ext cx="3997726" cy="5832227"/>
          </a:xfrm>
          <a:custGeom>
            <a:avLst/>
            <a:gdLst/>
            <a:ahLst/>
            <a:cxnLst/>
            <a:rect l="l" t="t" r="r" b="b"/>
            <a:pathLst>
              <a:path w="3997726" h="5832227">
                <a:moveTo>
                  <a:pt x="3997726" y="0"/>
                </a:moveTo>
                <a:lnTo>
                  <a:pt x="0" y="0"/>
                </a:lnTo>
                <a:lnTo>
                  <a:pt x="0" y="5832227"/>
                </a:lnTo>
                <a:lnTo>
                  <a:pt x="3997726" y="5832227"/>
                </a:lnTo>
                <a:lnTo>
                  <a:pt x="39977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02817" y="1611093"/>
            <a:ext cx="1882367" cy="98824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034361">
            <a:off x="-1316032" y="19410"/>
            <a:ext cx="8115300" cy="105498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034361">
            <a:off x="12611104" y="8730806"/>
            <a:ext cx="8115300" cy="1054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162263-0393-019D-7FD4-A4421A5FA25F}"/>
              </a:ext>
            </a:extLst>
          </p:cNvPr>
          <p:cNvSpPr txBox="1"/>
          <p:nvPr/>
        </p:nvSpPr>
        <p:spPr>
          <a:xfrm>
            <a:off x="1524000" y="1333500"/>
            <a:ext cx="1341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TASK 23 :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 Show patient_id, diagnosis from admissions. Find patients admitted multiple times for the same diagnosis.</a:t>
            </a:r>
            <a:endParaRPr lang="en-IN" sz="3600" b="1" dirty="0">
              <a:effectLst/>
              <a:ea typeface="Arial" panose="020B0604020202020204" pitchFamily="34" charset="0"/>
            </a:endParaRPr>
          </a:p>
          <a:p>
            <a:endParaRPr lang="en-IN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/>
              <a:t>11 records of data pulled.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/>
              <a:t>‘GROUP BY’, ‘HAVING’ and ‘COUNT’ command used to get desired result.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2637A5-0044-4667-FCE5-146835BAD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143500"/>
            <a:ext cx="5029200" cy="1477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F036EB-F71B-3F0F-96B4-99DB35B4D7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47" y="5176299"/>
            <a:ext cx="3829584" cy="34163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A5F83-F1B4-C26C-3392-0A644D79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A7F8CF5F-D086-992E-F1CD-668FECC2B0D1}"/>
              </a:ext>
            </a:extLst>
          </p:cNvPr>
          <p:cNvGrpSpPr/>
          <p:nvPr/>
        </p:nvGrpSpPr>
        <p:grpSpPr>
          <a:xfrm>
            <a:off x="3618757" y="2654454"/>
            <a:ext cx="11050486" cy="4572728"/>
            <a:chOff x="0" y="-152400"/>
            <a:chExt cx="14733981" cy="6096970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A7277F1-9963-902A-7B79-040108523E53}"/>
                </a:ext>
              </a:extLst>
            </p:cNvPr>
            <p:cNvSpPr txBox="1"/>
            <p:nvPr/>
          </p:nvSpPr>
          <p:spPr>
            <a:xfrm>
              <a:off x="0" y="-152400"/>
              <a:ext cx="14733981" cy="172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074"/>
                </a:lnSpc>
              </a:pPr>
              <a:endParaRPr lang="en-US" sz="8995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4A9DE4E-2F58-19B7-9F1F-6AC29A434CD8}"/>
                </a:ext>
              </a:extLst>
            </p:cNvPr>
            <p:cNvSpPr txBox="1"/>
            <p:nvPr/>
          </p:nvSpPr>
          <p:spPr>
            <a:xfrm>
              <a:off x="0" y="5487606"/>
              <a:ext cx="14733981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B55E360E-97F7-20DE-76F0-2E4E03C66801}"/>
              </a:ext>
            </a:extLst>
          </p:cNvPr>
          <p:cNvSpPr/>
          <p:nvPr/>
        </p:nvSpPr>
        <p:spPr>
          <a:xfrm flipH="1">
            <a:off x="14404574" y="132893"/>
            <a:ext cx="3997726" cy="5832227"/>
          </a:xfrm>
          <a:custGeom>
            <a:avLst/>
            <a:gdLst/>
            <a:ahLst/>
            <a:cxnLst/>
            <a:rect l="l" t="t" r="r" b="b"/>
            <a:pathLst>
              <a:path w="3997726" h="5832227">
                <a:moveTo>
                  <a:pt x="3997726" y="0"/>
                </a:moveTo>
                <a:lnTo>
                  <a:pt x="0" y="0"/>
                </a:lnTo>
                <a:lnTo>
                  <a:pt x="0" y="5832227"/>
                </a:lnTo>
                <a:lnTo>
                  <a:pt x="3997726" y="5832227"/>
                </a:lnTo>
                <a:lnTo>
                  <a:pt x="39977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4F34608-6F9E-1824-E3D0-E4486566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02817" y="1611093"/>
            <a:ext cx="1882367" cy="98824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6189641-0088-3A15-5BE7-219159767D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034361">
            <a:off x="-1316032" y="19410"/>
            <a:ext cx="8115300" cy="105498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30814EE-A47C-3D44-F534-7EFD3E14D1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034361">
            <a:off x="12611104" y="8730806"/>
            <a:ext cx="8115300" cy="1054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B61E12-C601-0EE5-90E5-81C2555E6CE7}"/>
              </a:ext>
            </a:extLst>
          </p:cNvPr>
          <p:cNvSpPr txBox="1"/>
          <p:nvPr/>
        </p:nvSpPr>
        <p:spPr>
          <a:xfrm>
            <a:off x="1752600" y="1333500"/>
            <a:ext cx="13182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TASK 24 :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6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Show the city and the total number of patients in the city. Order from most to least patients and then by city name ascending.</a:t>
            </a:r>
          </a:p>
          <a:p>
            <a:endParaRPr lang="en-US" sz="3600" b="1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‘COUNT’ is used to count total patients.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‘GROUP BY</a:t>
            </a:r>
            <a:r>
              <a:rPr lang="en-US" sz="3600" dirty="0">
                <a:latin typeface="Arial" panose="020B0604020202020204" pitchFamily="34" charset="0"/>
                <a:ea typeface="Arial" panose="020B0604020202020204" pitchFamily="34" charset="0"/>
              </a:rPr>
              <a:t>’ and ‘Order BY’ is used to sort the patients from most to least then by city name.</a:t>
            </a:r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IN" sz="3600" b="1" dirty="0">
              <a:effectLst/>
              <a:ea typeface="Arial" panose="020B0604020202020204" pitchFamily="34" charset="0"/>
            </a:endParaRPr>
          </a:p>
          <a:p>
            <a:endParaRPr lang="en-IN" sz="3600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445C8-5792-40A2-9C9D-B1FF64603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91" y="5928278"/>
            <a:ext cx="5486400" cy="1257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F5FAB4-2BC4-A637-1880-6457328988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5857174"/>
            <a:ext cx="2998966" cy="346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10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97D64E-0050-D642-BB5C-A39FECFBA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E16BE28-F360-16E3-CFAE-366A654FFD0A}"/>
              </a:ext>
            </a:extLst>
          </p:cNvPr>
          <p:cNvGrpSpPr/>
          <p:nvPr/>
        </p:nvGrpSpPr>
        <p:grpSpPr>
          <a:xfrm>
            <a:off x="3618757" y="2654454"/>
            <a:ext cx="11050486" cy="4572728"/>
            <a:chOff x="0" y="-152400"/>
            <a:chExt cx="14733981" cy="6096970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7C5D84C-91A8-C539-D32D-9BF9550AD254}"/>
                </a:ext>
              </a:extLst>
            </p:cNvPr>
            <p:cNvSpPr txBox="1"/>
            <p:nvPr/>
          </p:nvSpPr>
          <p:spPr>
            <a:xfrm>
              <a:off x="0" y="-152400"/>
              <a:ext cx="14733981" cy="172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074"/>
                </a:lnSpc>
              </a:pPr>
              <a:endParaRPr lang="en-US" sz="8995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82F68F3-E916-94DB-AB5D-59172A175874}"/>
                </a:ext>
              </a:extLst>
            </p:cNvPr>
            <p:cNvSpPr txBox="1"/>
            <p:nvPr/>
          </p:nvSpPr>
          <p:spPr>
            <a:xfrm>
              <a:off x="0" y="5487606"/>
              <a:ext cx="14733981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30DCDA3-56E3-40B6-BAD4-2203BCAD3B72}"/>
              </a:ext>
            </a:extLst>
          </p:cNvPr>
          <p:cNvSpPr/>
          <p:nvPr/>
        </p:nvSpPr>
        <p:spPr>
          <a:xfrm flipH="1">
            <a:off x="14404574" y="132893"/>
            <a:ext cx="3997726" cy="5832227"/>
          </a:xfrm>
          <a:custGeom>
            <a:avLst/>
            <a:gdLst/>
            <a:ahLst/>
            <a:cxnLst/>
            <a:rect l="l" t="t" r="r" b="b"/>
            <a:pathLst>
              <a:path w="3997726" h="5832227">
                <a:moveTo>
                  <a:pt x="3997726" y="0"/>
                </a:moveTo>
                <a:lnTo>
                  <a:pt x="0" y="0"/>
                </a:lnTo>
                <a:lnTo>
                  <a:pt x="0" y="5832227"/>
                </a:lnTo>
                <a:lnTo>
                  <a:pt x="3997726" y="5832227"/>
                </a:lnTo>
                <a:lnTo>
                  <a:pt x="39977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AE3AC03-210C-A7ED-A43C-83C32EFCB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02817" y="1611093"/>
            <a:ext cx="1882367" cy="98824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2E2DDF5-B23B-391A-A3B5-BC92BAD549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034361">
            <a:off x="-1316032" y="19410"/>
            <a:ext cx="8115300" cy="105498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31CEC03-CAA0-B815-D160-A3BBF0D73C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2034361">
            <a:off x="12611104" y="8730806"/>
            <a:ext cx="8115300" cy="1054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5C769-9999-B201-D599-B876446D1BA8}"/>
              </a:ext>
            </a:extLst>
          </p:cNvPr>
          <p:cNvSpPr txBox="1"/>
          <p:nvPr/>
        </p:nvSpPr>
        <p:spPr>
          <a:xfrm>
            <a:off x="1752600" y="1409700"/>
            <a:ext cx="13182600" cy="473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buNone/>
            </a:pP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TASK 25 :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first name, last name and role of every person that is either patient or doctor. The roles are either "Patient" or "Doctor“.</a:t>
            </a:r>
            <a:endParaRPr lang="en-IN" sz="3600" b="1" dirty="0">
              <a:effectLst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sz="18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 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600" dirty="0">
                <a:effectLst/>
                <a:ea typeface="Arial" panose="020B0604020202020204" pitchFamily="34" charset="0"/>
              </a:rPr>
              <a:t>Combines patients and doctors with ‘UNION’.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Arial" panose="020B0604020202020204" pitchFamily="34" charset="0"/>
              </a:rPr>
              <a:t>Adds a role column to indicate whether the person is a patient or doctor.</a:t>
            </a:r>
            <a:endParaRPr lang="en-IN" sz="3600" dirty="0">
              <a:effectLst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IN" sz="3600" b="1" dirty="0">
              <a:effectLst/>
              <a:ea typeface="Arial" panose="020B0604020202020204" pitchFamily="34" charset="0"/>
            </a:endParaRPr>
          </a:p>
          <a:p>
            <a:endParaRPr lang="en-IN" sz="3600" dirty="0"/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88B650-2C31-7347-7516-B43DB5A8A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74" y="5354600"/>
            <a:ext cx="5229955" cy="1495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C2651-770B-28BE-01F1-6DA2D08E7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5297359"/>
            <a:ext cx="4611348" cy="42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53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964164">
            <a:off x="105198" y="-126854"/>
            <a:ext cx="1234629" cy="2442612"/>
          </a:xfrm>
          <a:custGeom>
            <a:avLst/>
            <a:gdLst/>
            <a:ahLst/>
            <a:cxnLst/>
            <a:rect l="l" t="t" r="r" b="b"/>
            <a:pathLst>
              <a:path w="1234629" h="2442612">
                <a:moveTo>
                  <a:pt x="0" y="0"/>
                </a:moveTo>
                <a:lnTo>
                  <a:pt x="1234630" y="0"/>
                </a:lnTo>
                <a:lnTo>
                  <a:pt x="1234630" y="2442612"/>
                </a:lnTo>
                <a:lnTo>
                  <a:pt x="0" y="2442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423049">
            <a:off x="16688696" y="1006661"/>
            <a:ext cx="2101074" cy="1199522"/>
          </a:xfrm>
          <a:custGeom>
            <a:avLst/>
            <a:gdLst/>
            <a:ahLst/>
            <a:cxnLst/>
            <a:rect l="l" t="t" r="r" b="b"/>
            <a:pathLst>
              <a:path w="2101074" h="1199522">
                <a:moveTo>
                  <a:pt x="0" y="0"/>
                </a:moveTo>
                <a:lnTo>
                  <a:pt x="2101074" y="0"/>
                </a:lnTo>
                <a:lnTo>
                  <a:pt x="2101074" y="1199522"/>
                </a:lnTo>
                <a:lnTo>
                  <a:pt x="0" y="1199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31808">
            <a:off x="16841275" y="7254474"/>
            <a:ext cx="1425693" cy="2202616"/>
          </a:xfrm>
          <a:custGeom>
            <a:avLst/>
            <a:gdLst/>
            <a:ahLst/>
            <a:cxnLst/>
            <a:rect l="l" t="t" r="r" b="b"/>
            <a:pathLst>
              <a:path w="1425693" h="2202616">
                <a:moveTo>
                  <a:pt x="0" y="0"/>
                </a:moveTo>
                <a:lnTo>
                  <a:pt x="1425693" y="0"/>
                </a:lnTo>
                <a:lnTo>
                  <a:pt x="1425693" y="2202616"/>
                </a:lnTo>
                <a:lnTo>
                  <a:pt x="0" y="2202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596843">
            <a:off x="1202296" y="7561212"/>
            <a:ext cx="1683327" cy="4114800"/>
          </a:xfrm>
          <a:custGeom>
            <a:avLst/>
            <a:gdLst/>
            <a:ahLst/>
            <a:cxnLst/>
            <a:rect l="l" t="t" r="r" b="b"/>
            <a:pathLst>
              <a:path w="1683327" h="4114800">
                <a:moveTo>
                  <a:pt x="0" y="0"/>
                </a:moveTo>
                <a:lnTo>
                  <a:pt x="1683327" y="0"/>
                </a:lnTo>
                <a:lnTo>
                  <a:pt x="16833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2609512" y="3157072"/>
            <a:ext cx="2112548" cy="2165379"/>
            <a:chOff x="248847" y="116523"/>
            <a:chExt cx="2816730" cy="2887172"/>
          </a:xfrm>
        </p:grpSpPr>
        <p:sp>
          <p:nvSpPr>
            <p:cNvPr id="25" name="TextBox 25"/>
            <p:cNvSpPr txBox="1"/>
            <p:nvPr/>
          </p:nvSpPr>
          <p:spPr>
            <a:xfrm>
              <a:off x="310727" y="116523"/>
              <a:ext cx="2692968" cy="2887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02410" y="776455"/>
              <a:ext cx="2509602" cy="472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41"/>
                </a:lnSpc>
              </a:pPr>
              <a:r>
                <a:rPr lang="en-US" sz="21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MONTHLY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48847" y="1200508"/>
              <a:ext cx="2816730" cy="117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60"/>
                </a:lnSpc>
                <a:spcBef>
                  <a:spcPct val="0"/>
                </a:spcBef>
              </a:pPr>
              <a:endParaRPr lang="en-US" sz="6000" b="1" u="none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C2177D-52B8-BF5A-027B-056A533D4BA1}"/>
              </a:ext>
            </a:extLst>
          </p:cNvPr>
          <p:cNvSpPr txBox="1"/>
          <p:nvPr/>
        </p:nvSpPr>
        <p:spPr>
          <a:xfrm>
            <a:off x="1371600" y="800100"/>
            <a:ext cx="14554200" cy="490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endParaRPr lang="en-US" sz="3600" b="1" dirty="0"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TASK 26 :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 Show all allergies ordered by popularity. Remove NULL values from query.</a:t>
            </a:r>
          </a:p>
          <a:p>
            <a:pPr algn="just">
              <a:lnSpc>
                <a:spcPct val="115000"/>
              </a:lnSpc>
            </a:pPr>
            <a:endParaRPr lang="en-US" sz="3600" b="1" dirty="0"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Returns each allergy and how many patients have it.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‘GROUP BY’ and ‘ORDER BY’ used to get the desired result and ‘DESC’ is used to sort the results according to popularity.</a:t>
            </a:r>
          </a:p>
          <a:p>
            <a:pPr algn="just">
              <a:lnSpc>
                <a:spcPct val="115000"/>
              </a:lnSpc>
            </a:pPr>
            <a:endParaRPr lang="en-US" sz="3600" b="1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700E0E-6FEA-8FAF-6518-4C0A1E79A9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721259"/>
            <a:ext cx="6148839" cy="1552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14E9DE-A2EA-03B5-7755-DC4F3D4DE8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786" y="5434057"/>
            <a:ext cx="3035954" cy="327379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C140A-A020-08C6-E560-FC3E432F7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BC3E444-304D-B3E1-400B-48B081A56473}"/>
              </a:ext>
            </a:extLst>
          </p:cNvPr>
          <p:cNvSpPr/>
          <p:nvPr/>
        </p:nvSpPr>
        <p:spPr>
          <a:xfrm rot="1964164">
            <a:off x="105198" y="-126854"/>
            <a:ext cx="1234629" cy="2442612"/>
          </a:xfrm>
          <a:custGeom>
            <a:avLst/>
            <a:gdLst/>
            <a:ahLst/>
            <a:cxnLst/>
            <a:rect l="l" t="t" r="r" b="b"/>
            <a:pathLst>
              <a:path w="1234629" h="2442612">
                <a:moveTo>
                  <a:pt x="0" y="0"/>
                </a:moveTo>
                <a:lnTo>
                  <a:pt x="1234630" y="0"/>
                </a:lnTo>
                <a:lnTo>
                  <a:pt x="1234630" y="2442612"/>
                </a:lnTo>
                <a:lnTo>
                  <a:pt x="0" y="2442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C7F69DF-1B22-80AE-164D-992963680F22}"/>
              </a:ext>
            </a:extLst>
          </p:cNvPr>
          <p:cNvSpPr/>
          <p:nvPr/>
        </p:nvSpPr>
        <p:spPr>
          <a:xfrm rot="-8423049">
            <a:off x="16688696" y="1006661"/>
            <a:ext cx="2101074" cy="1199522"/>
          </a:xfrm>
          <a:custGeom>
            <a:avLst/>
            <a:gdLst/>
            <a:ahLst/>
            <a:cxnLst/>
            <a:rect l="l" t="t" r="r" b="b"/>
            <a:pathLst>
              <a:path w="2101074" h="1199522">
                <a:moveTo>
                  <a:pt x="0" y="0"/>
                </a:moveTo>
                <a:lnTo>
                  <a:pt x="2101074" y="0"/>
                </a:lnTo>
                <a:lnTo>
                  <a:pt x="2101074" y="1199522"/>
                </a:lnTo>
                <a:lnTo>
                  <a:pt x="0" y="1199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7CEF0FA-0B69-EA8E-96F4-CCB83BA025C9}"/>
              </a:ext>
            </a:extLst>
          </p:cNvPr>
          <p:cNvSpPr/>
          <p:nvPr/>
        </p:nvSpPr>
        <p:spPr>
          <a:xfrm rot="-1031808">
            <a:off x="16841275" y="7254474"/>
            <a:ext cx="1425693" cy="2202616"/>
          </a:xfrm>
          <a:custGeom>
            <a:avLst/>
            <a:gdLst/>
            <a:ahLst/>
            <a:cxnLst/>
            <a:rect l="l" t="t" r="r" b="b"/>
            <a:pathLst>
              <a:path w="1425693" h="2202616">
                <a:moveTo>
                  <a:pt x="0" y="0"/>
                </a:moveTo>
                <a:lnTo>
                  <a:pt x="1425693" y="0"/>
                </a:lnTo>
                <a:lnTo>
                  <a:pt x="1425693" y="2202616"/>
                </a:lnTo>
                <a:lnTo>
                  <a:pt x="0" y="2202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C918330-12E5-EBFC-36C4-F524796CD882}"/>
              </a:ext>
            </a:extLst>
          </p:cNvPr>
          <p:cNvSpPr/>
          <p:nvPr/>
        </p:nvSpPr>
        <p:spPr>
          <a:xfrm rot="-4596843">
            <a:off x="1202296" y="7561212"/>
            <a:ext cx="1683327" cy="4114800"/>
          </a:xfrm>
          <a:custGeom>
            <a:avLst/>
            <a:gdLst/>
            <a:ahLst/>
            <a:cxnLst/>
            <a:rect l="l" t="t" r="r" b="b"/>
            <a:pathLst>
              <a:path w="1683327" h="4114800">
                <a:moveTo>
                  <a:pt x="0" y="0"/>
                </a:moveTo>
                <a:lnTo>
                  <a:pt x="1683327" y="0"/>
                </a:lnTo>
                <a:lnTo>
                  <a:pt x="16833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441211E-5A5E-BF2D-0924-C9FA3E7AB50C}"/>
              </a:ext>
            </a:extLst>
          </p:cNvPr>
          <p:cNvGrpSpPr/>
          <p:nvPr/>
        </p:nvGrpSpPr>
        <p:grpSpPr>
          <a:xfrm>
            <a:off x="2609512" y="3157072"/>
            <a:ext cx="2112548" cy="2165379"/>
            <a:chOff x="248847" y="116523"/>
            <a:chExt cx="2816730" cy="2887172"/>
          </a:xfrm>
        </p:grpSpPr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32D4B372-2C3B-3DB1-5F7E-196F24C0A048}"/>
                </a:ext>
              </a:extLst>
            </p:cNvPr>
            <p:cNvSpPr txBox="1"/>
            <p:nvPr/>
          </p:nvSpPr>
          <p:spPr>
            <a:xfrm>
              <a:off x="310727" y="116523"/>
              <a:ext cx="2692968" cy="2887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951E889C-58D7-C928-5570-47B11CF8C5D0}"/>
                </a:ext>
              </a:extLst>
            </p:cNvPr>
            <p:cNvSpPr txBox="1"/>
            <p:nvPr/>
          </p:nvSpPr>
          <p:spPr>
            <a:xfrm>
              <a:off x="402410" y="776455"/>
              <a:ext cx="2509602" cy="472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41"/>
                </a:lnSpc>
              </a:pPr>
              <a:r>
                <a:rPr lang="en-US" sz="21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MONTHLY</a:t>
              </a: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A167A720-3D8E-5E81-73D3-A6F8CE097B59}"/>
                </a:ext>
              </a:extLst>
            </p:cNvPr>
            <p:cNvSpPr txBox="1"/>
            <p:nvPr/>
          </p:nvSpPr>
          <p:spPr>
            <a:xfrm>
              <a:off x="248847" y="1200508"/>
              <a:ext cx="2816730" cy="117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60"/>
                </a:lnSpc>
                <a:spcBef>
                  <a:spcPct val="0"/>
                </a:spcBef>
              </a:pPr>
              <a:endParaRPr lang="en-US" sz="6000" b="1" u="none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7EF638-FBD1-25BB-E713-DBDB47E7CF4C}"/>
              </a:ext>
            </a:extLst>
          </p:cNvPr>
          <p:cNvSpPr txBox="1"/>
          <p:nvPr/>
        </p:nvSpPr>
        <p:spPr>
          <a:xfrm>
            <a:off x="1447800" y="952500"/>
            <a:ext cx="15099734" cy="515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endParaRPr lang="en-US" sz="3600" b="1" dirty="0"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TASK 27 :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all patient's first_name, last_name, and birth_date who were born in the 1970s decade. Sort the list starting from the earliest birth_date.</a:t>
            </a: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US" sz="3600" dirty="0">
              <a:ea typeface="Arial" panose="020B0604020202020204" pitchFamily="34" charset="0"/>
            </a:endParaRP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Returns</a:t>
            </a:r>
            <a:r>
              <a:rPr lang="en-US" sz="3600" dirty="0">
                <a:effectLst/>
                <a:ea typeface="Arial" panose="020B0604020202020204" pitchFamily="34" charset="0"/>
              </a:rPr>
              <a:t> patients born in the 1970s and used ‘DESC’ sort from the earliest.</a:t>
            </a: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‘WHERE’ and “BETWEEN’ is used to get desired result</a:t>
            </a:r>
            <a:r>
              <a:rPr lang="en-US" sz="3600" dirty="0">
                <a:effectLst/>
                <a:ea typeface="Arial" panose="020B0604020202020204" pitchFamily="34" charset="0"/>
              </a:rPr>
              <a:t>.</a:t>
            </a:r>
            <a:endParaRPr lang="en-IN" sz="3600" dirty="0">
              <a:effectLst/>
              <a:ea typeface="Arial" panose="020B0604020202020204" pitchFamily="34" charset="0"/>
            </a:endParaRP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US" sz="3600" dirty="0"/>
          </a:p>
          <a:p>
            <a:pPr algn="just">
              <a:lnSpc>
                <a:spcPct val="115000"/>
              </a:lnSpc>
            </a:pPr>
            <a:endParaRPr lang="en-US" sz="3600" b="1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C6AB2-4DDC-7E55-67A8-B22DCDA0E9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59" y="5747570"/>
            <a:ext cx="6204488" cy="1474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D6B25-4B26-306D-1F60-81C0DC60C2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847552"/>
            <a:ext cx="4948995" cy="302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7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FAB8-CE8B-08C7-CBDC-342546567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C8DA8B0-72F3-C33A-8317-15485A62C206}"/>
              </a:ext>
            </a:extLst>
          </p:cNvPr>
          <p:cNvSpPr/>
          <p:nvPr/>
        </p:nvSpPr>
        <p:spPr>
          <a:xfrm rot="1964164">
            <a:off x="105198" y="-126854"/>
            <a:ext cx="1234629" cy="2442612"/>
          </a:xfrm>
          <a:custGeom>
            <a:avLst/>
            <a:gdLst/>
            <a:ahLst/>
            <a:cxnLst/>
            <a:rect l="l" t="t" r="r" b="b"/>
            <a:pathLst>
              <a:path w="1234629" h="2442612">
                <a:moveTo>
                  <a:pt x="0" y="0"/>
                </a:moveTo>
                <a:lnTo>
                  <a:pt x="1234630" y="0"/>
                </a:lnTo>
                <a:lnTo>
                  <a:pt x="1234630" y="2442612"/>
                </a:lnTo>
                <a:lnTo>
                  <a:pt x="0" y="2442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99A06D2-2337-D8B3-EC52-882975BA71FD}"/>
              </a:ext>
            </a:extLst>
          </p:cNvPr>
          <p:cNvSpPr/>
          <p:nvPr/>
        </p:nvSpPr>
        <p:spPr>
          <a:xfrm rot="-8423049">
            <a:off x="16688696" y="1006661"/>
            <a:ext cx="2101074" cy="1199522"/>
          </a:xfrm>
          <a:custGeom>
            <a:avLst/>
            <a:gdLst/>
            <a:ahLst/>
            <a:cxnLst/>
            <a:rect l="l" t="t" r="r" b="b"/>
            <a:pathLst>
              <a:path w="2101074" h="1199522">
                <a:moveTo>
                  <a:pt x="0" y="0"/>
                </a:moveTo>
                <a:lnTo>
                  <a:pt x="2101074" y="0"/>
                </a:lnTo>
                <a:lnTo>
                  <a:pt x="2101074" y="1199522"/>
                </a:lnTo>
                <a:lnTo>
                  <a:pt x="0" y="1199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DD81F0E-5B1A-9889-E61B-FF9D222CCF4E}"/>
              </a:ext>
            </a:extLst>
          </p:cNvPr>
          <p:cNvSpPr/>
          <p:nvPr/>
        </p:nvSpPr>
        <p:spPr>
          <a:xfrm rot="-1031808">
            <a:off x="16841275" y="7254474"/>
            <a:ext cx="1425693" cy="2202616"/>
          </a:xfrm>
          <a:custGeom>
            <a:avLst/>
            <a:gdLst/>
            <a:ahLst/>
            <a:cxnLst/>
            <a:rect l="l" t="t" r="r" b="b"/>
            <a:pathLst>
              <a:path w="1425693" h="2202616">
                <a:moveTo>
                  <a:pt x="0" y="0"/>
                </a:moveTo>
                <a:lnTo>
                  <a:pt x="1425693" y="0"/>
                </a:lnTo>
                <a:lnTo>
                  <a:pt x="1425693" y="2202616"/>
                </a:lnTo>
                <a:lnTo>
                  <a:pt x="0" y="2202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C80E96E-5867-DF7B-9B1D-8E2A3286C5B1}"/>
              </a:ext>
            </a:extLst>
          </p:cNvPr>
          <p:cNvSpPr/>
          <p:nvPr/>
        </p:nvSpPr>
        <p:spPr>
          <a:xfrm rot="-4596843">
            <a:off x="1202296" y="7561212"/>
            <a:ext cx="1683327" cy="4114800"/>
          </a:xfrm>
          <a:custGeom>
            <a:avLst/>
            <a:gdLst/>
            <a:ahLst/>
            <a:cxnLst/>
            <a:rect l="l" t="t" r="r" b="b"/>
            <a:pathLst>
              <a:path w="1683327" h="4114800">
                <a:moveTo>
                  <a:pt x="0" y="0"/>
                </a:moveTo>
                <a:lnTo>
                  <a:pt x="1683327" y="0"/>
                </a:lnTo>
                <a:lnTo>
                  <a:pt x="16833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1C642FA-2AE9-1AF4-1B6D-CCACB6544ADA}"/>
              </a:ext>
            </a:extLst>
          </p:cNvPr>
          <p:cNvGrpSpPr/>
          <p:nvPr/>
        </p:nvGrpSpPr>
        <p:grpSpPr>
          <a:xfrm>
            <a:off x="2609512" y="3157072"/>
            <a:ext cx="2112548" cy="2165379"/>
            <a:chOff x="248847" y="116523"/>
            <a:chExt cx="2816730" cy="2887172"/>
          </a:xfrm>
        </p:grpSpPr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01B87243-787E-6451-1459-EEFA7AF9B0A2}"/>
                </a:ext>
              </a:extLst>
            </p:cNvPr>
            <p:cNvSpPr txBox="1"/>
            <p:nvPr/>
          </p:nvSpPr>
          <p:spPr>
            <a:xfrm>
              <a:off x="310727" y="116523"/>
              <a:ext cx="2692968" cy="2887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E0C291E-F9DE-E8AD-8F07-F4DAD69B3494}"/>
                </a:ext>
              </a:extLst>
            </p:cNvPr>
            <p:cNvSpPr txBox="1"/>
            <p:nvPr/>
          </p:nvSpPr>
          <p:spPr>
            <a:xfrm>
              <a:off x="402410" y="776455"/>
              <a:ext cx="2509602" cy="472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41"/>
                </a:lnSpc>
              </a:pPr>
              <a:r>
                <a:rPr lang="en-US" sz="21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MONTHLY</a:t>
              </a: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9B191FE0-0F98-56CC-852A-5737735EA45F}"/>
                </a:ext>
              </a:extLst>
            </p:cNvPr>
            <p:cNvSpPr txBox="1"/>
            <p:nvPr/>
          </p:nvSpPr>
          <p:spPr>
            <a:xfrm>
              <a:off x="248847" y="1200508"/>
              <a:ext cx="2816730" cy="117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60"/>
                </a:lnSpc>
                <a:spcBef>
                  <a:spcPct val="0"/>
                </a:spcBef>
              </a:pPr>
              <a:endParaRPr lang="en-US" sz="6000" b="1" u="none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DF789C9-3D43-A8E8-439E-81323C76B921}"/>
              </a:ext>
            </a:extLst>
          </p:cNvPr>
          <p:cNvSpPr txBox="1"/>
          <p:nvPr/>
        </p:nvSpPr>
        <p:spPr>
          <a:xfrm>
            <a:off x="1447800" y="1638300"/>
            <a:ext cx="16459200" cy="5539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TASK 28 :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We want to display each patient’s full name in a single column. Their last_name in all upper letters must appear first, then first_name in all lowercase letters. Separate the last_name and first_name with a comma. Order the list by the first_name in descending order.</a:t>
            </a:r>
          </a:p>
          <a:p>
            <a:pPr>
              <a:lnSpc>
                <a:spcPct val="115000"/>
              </a:lnSpc>
            </a:pPr>
            <a:endParaRPr lang="en-US" sz="36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‘CONCAT’,’UPPER’ and ‘LOWER’ is used to display last_name and first_name as full name.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‘ORDER BY’ and ‘DESC’ is used to sort the result. </a:t>
            </a:r>
          </a:p>
          <a:p>
            <a:pPr algn="just">
              <a:lnSpc>
                <a:spcPct val="115000"/>
              </a:lnSpc>
            </a:pPr>
            <a:endParaRPr lang="en-US" sz="3600" b="1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4D03B0-1030-C50C-33C0-AE34AAF6D9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893852"/>
            <a:ext cx="5437951" cy="1520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5ECA01-5954-B4D7-6802-D4B3C5CAF3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58" y="6821745"/>
            <a:ext cx="3492285" cy="315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2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1086481">
            <a:off x="746447" y="8171686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0" y="0"/>
                </a:moveTo>
                <a:lnTo>
                  <a:pt x="1602644" y="0"/>
                </a:lnTo>
                <a:lnTo>
                  <a:pt x="1602644" y="1626300"/>
                </a:lnTo>
                <a:lnTo>
                  <a:pt x="0" y="162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77328" flipH="1">
            <a:off x="15802464" y="644079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1602644" y="0"/>
                </a:moveTo>
                <a:lnTo>
                  <a:pt x="0" y="0"/>
                </a:lnTo>
                <a:lnTo>
                  <a:pt x="0" y="1626300"/>
                </a:lnTo>
                <a:lnTo>
                  <a:pt x="1602644" y="1626300"/>
                </a:lnTo>
                <a:lnTo>
                  <a:pt x="16026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409700" y="4168140"/>
            <a:ext cx="4777066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DC42FC-84A3-3353-A59C-4D42F9B3E135}"/>
              </a:ext>
            </a:extLst>
          </p:cNvPr>
          <p:cNvSpPr txBox="1"/>
          <p:nvPr/>
        </p:nvSpPr>
        <p:spPr>
          <a:xfrm>
            <a:off x="1143000" y="613322"/>
            <a:ext cx="13106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b="1" dirty="0"/>
          </a:p>
          <a:p>
            <a:r>
              <a:rPr lang="en-IN" sz="3600" b="1" dirty="0"/>
              <a:t>TASK 2 :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first name and last name of patients who does not have allergies</a:t>
            </a:r>
            <a:r>
              <a:rPr lang="en-US" sz="36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.</a:t>
            </a:r>
          </a:p>
          <a:p>
            <a:endParaRPr lang="en-US" sz="3600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2059 records pulled.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‘is null’ command is used to get the result </a:t>
            </a:r>
          </a:p>
          <a:p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     where patients does not have any allergies.</a:t>
            </a:r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sz="3600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sz="3600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0AA532-D9EF-4442-3609-6C5301E4A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59" y="4756127"/>
            <a:ext cx="7315200" cy="199076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86A8282-7105-F020-9AE0-EABBDB46F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769242"/>
            <a:ext cx="5966201" cy="64890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87E78-46B9-3E04-7BCB-B093DC6AF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EF2C12A-CDC4-56EF-3B41-0FEFE8D2FBDB}"/>
              </a:ext>
            </a:extLst>
          </p:cNvPr>
          <p:cNvSpPr/>
          <p:nvPr/>
        </p:nvSpPr>
        <p:spPr>
          <a:xfrm rot="1964164">
            <a:off x="105198" y="-126854"/>
            <a:ext cx="1234629" cy="2442612"/>
          </a:xfrm>
          <a:custGeom>
            <a:avLst/>
            <a:gdLst/>
            <a:ahLst/>
            <a:cxnLst/>
            <a:rect l="l" t="t" r="r" b="b"/>
            <a:pathLst>
              <a:path w="1234629" h="2442612">
                <a:moveTo>
                  <a:pt x="0" y="0"/>
                </a:moveTo>
                <a:lnTo>
                  <a:pt x="1234630" y="0"/>
                </a:lnTo>
                <a:lnTo>
                  <a:pt x="1234630" y="2442612"/>
                </a:lnTo>
                <a:lnTo>
                  <a:pt x="0" y="2442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32824BD-FE13-90FE-8E4A-E85B84ABB95F}"/>
              </a:ext>
            </a:extLst>
          </p:cNvPr>
          <p:cNvSpPr/>
          <p:nvPr/>
        </p:nvSpPr>
        <p:spPr>
          <a:xfrm rot="-8423049">
            <a:off x="16688696" y="1006661"/>
            <a:ext cx="2101074" cy="1199522"/>
          </a:xfrm>
          <a:custGeom>
            <a:avLst/>
            <a:gdLst/>
            <a:ahLst/>
            <a:cxnLst/>
            <a:rect l="l" t="t" r="r" b="b"/>
            <a:pathLst>
              <a:path w="2101074" h="1199522">
                <a:moveTo>
                  <a:pt x="0" y="0"/>
                </a:moveTo>
                <a:lnTo>
                  <a:pt x="2101074" y="0"/>
                </a:lnTo>
                <a:lnTo>
                  <a:pt x="2101074" y="1199522"/>
                </a:lnTo>
                <a:lnTo>
                  <a:pt x="0" y="1199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2119960-E08F-68D9-F7F5-09320139661B}"/>
              </a:ext>
            </a:extLst>
          </p:cNvPr>
          <p:cNvSpPr/>
          <p:nvPr/>
        </p:nvSpPr>
        <p:spPr>
          <a:xfrm rot="-1031808">
            <a:off x="16841275" y="7254474"/>
            <a:ext cx="1425693" cy="2202616"/>
          </a:xfrm>
          <a:custGeom>
            <a:avLst/>
            <a:gdLst/>
            <a:ahLst/>
            <a:cxnLst/>
            <a:rect l="l" t="t" r="r" b="b"/>
            <a:pathLst>
              <a:path w="1425693" h="2202616">
                <a:moveTo>
                  <a:pt x="0" y="0"/>
                </a:moveTo>
                <a:lnTo>
                  <a:pt x="1425693" y="0"/>
                </a:lnTo>
                <a:lnTo>
                  <a:pt x="1425693" y="2202616"/>
                </a:lnTo>
                <a:lnTo>
                  <a:pt x="0" y="2202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9D70371-EB8D-7144-DEED-C97EE7E69F9D}"/>
              </a:ext>
            </a:extLst>
          </p:cNvPr>
          <p:cNvSpPr/>
          <p:nvPr/>
        </p:nvSpPr>
        <p:spPr>
          <a:xfrm rot="-4596843">
            <a:off x="1202296" y="7561212"/>
            <a:ext cx="1683327" cy="4114800"/>
          </a:xfrm>
          <a:custGeom>
            <a:avLst/>
            <a:gdLst/>
            <a:ahLst/>
            <a:cxnLst/>
            <a:rect l="l" t="t" r="r" b="b"/>
            <a:pathLst>
              <a:path w="1683327" h="4114800">
                <a:moveTo>
                  <a:pt x="0" y="0"/>
                </a:moveTo>
                <a:lnTo>
                  <a:pt x="1683327" y="0"/>
                </a:lnTo>
                <a:lnTo>
                  <a:pt x="16833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F224F94-6E8E-756D-3EF6-3FD5B156C208}"/>
              </a:ext>
            </a:extLst>
          </p:cNvPr>
          <p:cNvGrpSpPr/>
          <p:nvPr/>
        </p:nvGrpSpPr>
        <p:grpSpPr>
          <a:xfrm>
            <a:off x="2609512" y="3157072"/>
            <a:ext cx="2112548" cy="2165379"/>
            <a:chOff x="248847" y="116523"/>
            <a:chExt cx="2816730" cy="2887172"/>
          </a:xfrm>
        </p:grpSpPr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7D9A6F2F-1204-45E1-45E3-F925F0BAA72B}"/>
                </a:ext>
              </a:extLst>
            </p:cNvPr>
            <p:cNvSpPr txBox="1"/>
            <p:nvPr/>
          </p:nvSpPr>
          <p:spPr>
            <a:xfrm>
              <a:off x="310727" y="116523"/>
              <a:ext cx="2692968" cy="2887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D901443-20BB-78F0-6FFD-C8CB6EC3A499}"/>
                </a:ext>
              </a:extLst>
            </p:cNvPr>
            <p:cNvSpPr txBox="1"/>
            <p:nvPr/>
          </p:nvSpPr>
          <p:spPr>
            <a:xfrm>
              <a:off x="402410" y="776455"/>
              <a:ext cx="2509602" cy="472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41"/>
                </a:lnSpc>
              </a:pPr>
              <a:r>
                <a:rPr lang="en-US" sz="21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MONTHLY</a:t>
              </a: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A59FF3B0-3FF9-5224-0ED2-C3DB74FA068C}"/>
                </a:ext>
              </a:extLst>
            </p:cNvPr>
            <p:cNvSpPr txBox="1"/>
            <p:nvPr/>
          </p:nvSpPr>
          <p:spPr>
            <a:xfrm>
              <a:off x="248847" y="1200508"/>
              <a:ext cx="2816730" cy="117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60"/>
                </a:lnSpc>
                <a:spcBef>
                  <a:spcPct val="0"/>
                </a:spcBef>
              </a:pPr>
              <a:endParaRPr lang="en-US" sz="6000" b="1" u="none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2683E9-4037-35F8-E432-B3C1379C1F18}"/>
              </a:ext>
            </a:extLst>
          </p:cNvPr>
          <p:cNvSpPr txBox="1"/>
          <p:nvPr/>
        </p:nvSpPr>
        <p:spPr>
          <a:xfrm>
            <a:off x="1706103" y="1790700"/>
            <a:ext cx="14841431" cy="451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TASK 29 : </a:t>
            </a:r>
            <a:r>
              <a:rPr lang="en-US" sz="18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the province_id(s), sum of height; where the total sum of its patient's height is greater than or equal to 7,000.</a:t>
            </a:r>
          </a:p>
          <a:p>
            <a:pPr algn="just">
              <a:lnSpc>
                <a:spcPct val="115000"/>
              </a:lnSpc>
            </a:pPr>
            <a:endParaRPr lang="en-US" sz="3600" b="1" dirty="0">
              <a:ea typeface="Arial" panose="020B0604020202020204" pitchFamily="34" charset="0"/>
            </a:endParaRP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Returns</a:t>
            </a:r>
            <a:r>
              <a:rPr lang="en-US" sz="3600" dirty="0">
                <a:effectLst/>
                <a:ea typeface="Arial" panose="020B0604020202020204" pitchFamily="34" charset="0"/>
              </a:rPr>
              <a:t> provinces where the total height of all patients is at least 7000 cm.</a:t>
            </a: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Arial" panose="020B0604020202020204" pitchFamily="34" charset="0"/>
              </a:rPr>
              <a:t>Used ‘GROUP BY’ and ‘HAVING’ on aggregate data.</a:t>
            </a:r>
            <a:endParaRPr lang="en-IN" sz="3600" dirty="0">
              <a:effectLst/>
              <a:ea typeface="Arial" panose="020B0604020202020204" pitchFamily="34" charset="0"/>
            </a:endParaRP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US" sz="3600" dirty="0"/>
          </a:p>
          <a:p>
            <a:pPr algn="just">
              <a:lnSpc>
                <a:spcPct val="115000"/>
              </a:lnSpc>
            </a:pPr>
            <a:endParaRPr lang="en-US" sz="3600" b="1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001188-B62C-EE0E-1B2E-167C1B2E7A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66" y="5691441"/>
            <a:ext cx="5201376" cy="1181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8B211-6BA7-4D24-0B45-73B9C8841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44" y="5532868"/>
            <a:ext cx="4453713" cy="21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51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040F2-8EFD-F95C-06BF-33BD6C35D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15AECF3-32E5-AD19-B9EF-833032C98137}"/>
              </a:ext>
            </a:extLst>
          </p:cNvPr>
          <p:cNvSpPr/>
          <p:nvPr/>
        </p:nvSpPr>
        <p:spPr>
          <a:xfrm rot="1964164">
            <a:off x="105198" y="-126854"/>
            <a:ext cx="1234629" cy="2442612"/>
          </a:xfrm>
          <a:custGeom>
            <a:avLst/>
            <a:gdLst/>
            <a:ahLst/>
            <a:cxnLst/>
            <a:rect l="l" t="t" r="r" b="b"/>
            <a:pathLst>
              <a:path w="1234629" h="2442612">
                <a:moveTo>
                  <a:pt x="0" y="0"/>
                </a:moveTo>
                <a:lnTo>
                  <a:pt x="1234630" y="0"/>
                </a:lnTo>
                <a:lnTo>
                  <a:pt x="1234630" y="2442612"/>
                </a:lnTo>
                <a:lnTo>
                  <a:pt x="0" y="2442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16E6DC-55EC-D92B-8C92-E6B796CEE5B2}"/>
              </a:ext>
            </a:extLst>
          </p:cNvPr>
          <p:cNvSpPr/>
          <p:nvPr/>
        </p:nvSpPr>
        <p:spPr>
          <a:xfrm rot="-8423049">
            <a:off x="16688696" y="1006661"/>
            <a:ext cx="2101074" cy="1199522"/>
          </a:xfrm>
          <a:custGeom>
            <a:avLst/>
            <a:gdLst/>
            <a:ahLst/>
            <a:cxnLst/>
            <a:rect l="l" t="t" r="r" b="b"/>
            <a:pathLst>
              <a:path w="2101074" h="1199522">
                <a:moveTo>
                  <a:pt x="0" y="0"/>
                </a:moveTo>
                <a:lnTo>
                  <a:pt x="2101074" y="0"/>
                </a:lnTo>
                <a:lnTo>
                  <a:pt x="2101074" y="1199522"/>
                </a:lnTo>
                <a:lnTo>
                  <a:pt x="0" y="1199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1A5672A-E9EA-EEDC-A07E-4E5392C3D1E3}"/>
              </a:ext>
            </a:extLst>
          </p:cNvPr>
          <p:cNvSpPr/>
          <p:nvPr/>
        </p:nvSpPr>
        <p:spPr>
          <a:xfrm rot="-1031808">
            <a:off x="16841275" y="7254474"/>
            <a:ext cx="1425693" cy="2202616"/>
          </a:xfrm>
          <a:custGeom>
            <a:avLst/>
            <a:gdLst/>
            <a:ahLst/>
            <a:cxnLst/>
            <a:rect l="l" t="t" r="r" b="b"/>
            <a:pathLst>
              <a:path w="1425693" h="2202616">
                <a:moveTo>
                  <a:pt x="0" y="0"/>
                </a:moveTo>
                <a:lnTo>
                  <a:pt x="1425693" y="0"/>
                </a:lnTo>
                <a:lnTo>
                  <a:pt x="1425693" y="2202616"/>
                </a:lnTo>
                <a:lnTo>
                  <a:pt x="0" y="2202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956EE81-A7FC-5900-3121-8B68BB9CF368}"/>
              </a:ext>
            </a:extLst>
          </p:cNvPr>
          <p:cNvSpPr/>
          <p:nvPr/>
        </p:nvSpPr>
        <p:spPr>
          <a:xfrm rot="-4596843">
            <a:off x="1202296" y="7561212"/>
            <a:ext cx="1683327" cy="4114800"/>
          </a:xfrm>
          <a:custGeom>
            <a:avLst/>
            <a:gdLst/>
            <a:ahLst/>
            <a:cxnLst/>
            <a:rect l="l" t="t" r="r" b="b"/>
            <a:pathLst>
              <a:path w="1683327" h="4114800">
                <a:moveTo>
                  <a:pt x="0" y="0"/>
                </a:moveTo>
                <a:lnTo>
                  <a:pt x="1683327" y="0"/>
                </a:lnTo>
                <a:lnTo>
                  <a:pt x="16833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17EBE564-58C9-7136-6366-BDDD21703EAF}"/>
              </a:ext>
            </a:extLst>
          </p:cNvPr>
          <p:cNvGrpSpPr/>
          <p:nvPr/>
        </p:nvGrpSpPr>
        <p:grpSpPr>
          <a:xfrm>
            <a:off x="2609512" y="3157072"/>
            <a:ext cx="2112548" cy="2165379"/>
            <a:chOff x="248847" y="116523"/>
            <a:chExt cx="2816730" cy="2887172"/>
          </a:xfrm>
        </p:grpSpPr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C71E0D5F-E8BC-EE83-005D-E651A97BCACC}"/>
                </a:ext>
              </a:extLst>
            </p:cNvPr>
            <p:cNvSpPr txBox="1"/>
            <p:nvPr/>
          </p:nvSpPr>
          <p:spPr>
            <a:xfrm>
              <a:off x="310727" y="116523"/>
              <a:ext cx="2692968" cy="2887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57BCC998-85DE-DB5C-F8BF-2FDD9C59532B}"/>
                </a:ext>
              </a:extLst>
            </p:cNvPr>
            <p:cNvSpPr txBox="1"/>
            <p:nvPr/>
          </p:nvSpPr>
          <p:spPr>
            <a:xfrm>
              <a:off x="402410" y="776455"/>
              <a:ext cx="2509602" cy="472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41"/>
                </a:lnSpc>
              </a:pPr>
              <a:r>
                <a:rPr lang="en-US" sz="21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MONTHLY</a:t>
              </a: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2D3B5C90-BBA9-95AB-F45D-5F38AEB2EF69}"/>
                </a:ext>
              </a:extLst>
            </p:cNvPr>
            <p:cNvSpPr txBox="1"/>
            <p:nvPr/>
          </p:nvSpPr>
          <p:spPr>
            <a:xfrm>
              <a:off x="248847" y="1200508"/>
              <a:ext cx="2816730" cy="117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260"/>
                </a:lnSpc>
                <a:spcBef>
                  <a:spcPct val="0"/>
                </a:spcBef>
              </a:pPr>
              <a:endParaRPr lang="en-US" sz="6000" b="1" u="none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DC8A64-6934-B143-CDDD-A8211868F2AA}"/>
              </a:ext>
            </a:extLst>
          </p:cNvPr>
          <p:cNvSpPr txBox="1"/>
          <p:nvPr/>
        </p:nvSpPr>
        <p:spPr>
          <a:xfrm>
            <a:off x="1494295" y="1485900"/>
            <a:ext cx="15053239" cy="451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TASK 30 : </a:t>
            </a:r>
            <a:r>
              <a:rPr lang="en-US" sz="36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Show the difference between the largest weight and smallest weight for patients with the last name 'Maroni’.</a:t>
            </a:r>
          </a:p>
          <a:p>
            <a:pPr algn="just">
              <a:lnSpc>
                <a:spcPct val="115000"/>
              </a:lnSpc>
            </a:pPr>
            <a:endParaRPr lang="en-US" sz="3600" b="1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Arial" panose="020B0604020202020204" pitchFamily="34" charset="0"/>
              </a:rPr>
              <a:t>‘MAX’ and ‘MIN’ used to calculate difference between the heaviest and lightest patient with last name 'Maroni'.</a:t>
            </a:r>
            <a:endParaRPr lang="en-IN" sz="3600" dirty="0">
              <a:effectLst/>
              <a:ea typeface="Arial" panose="020B0604020202020204" pitchFamily="34" charset="0"/>
            </a:endParaRP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US" sz="3600" b="1" dirty="0"/>
          </a:p>
          <a:p>
            <a:pPr algn="just">
              <a:lnSpc>
                <a:spcPct val="115000"/>
              </a:lnSpc>
            </a:pPr>
            <a:endParaRPr lang="en-US" sz="3600" b="1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3655E-EA32-38A7-9101-558E4A23E4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96" y="5385719"/>
            <a:ext cx="6278104" cy="1616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ACE40A-472D-ED9E-3470-7FD8F8DCA2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500" y="5524500"/>
            <a:ext cx="3735664" cy="2525662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130CB4EF-7B11-4AB4-39DD-2D5737A3E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500"/>
            <a:ext cx="2199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749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0828066" y="1686968"/>
            <a:ext cx="5441225" cy="1658968"/>
            <a:chOff x="0" y="-304800"/>
            <a:chExt cx="7254966" cy="2211958"/>
          </a:xfrm>
        </p:grpSpPr>
        <p:sp>
          <p:nvSpPr>
            <p:cNvPr id="9" name="TextBox 9"/>
            <p:cNvSpPr txBox="1"/>
            <p:nvPr/>
          </p:nvSpPr>
          <p:spPr>
            <a:xfrm>
              <a:off x="0" y="1479690"/>
              <a:ext cx="725496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04800"/>
              <a:ext cx="7254966" cy="1540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endParaRPr lang="en-US" sz="6999" b="1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78212" y="7559675"/>
            <a:ext cx="5444581" cy="1662038"/>
            <a:chOff x="0" y="-304800"/>
            <a:chExt cx="7259442" cy="22160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83782"/>
              <a:ext cx="725944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04800"/>
              <a:ext cx="7259442" cy="1540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endParaRPr lang="en-US" sz="6999" b="1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30715" y="7559675"/>
            <a:ext cx="5531575" cy="1662038"/>
            <a:chOff x="0" y="-304800"/>
            <a:chExt cx="7375434" cy="221605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483782"/>
              <a:ext cx="7375434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04800"/>
              <a:ext cx="7375434" cy="1540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endParaRPr lang="en-US" sz="6999" b="1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D2EBA3B-A192-AA7F-8F53-C9E9D08C2077}"/>
              </a:ext>
            </a:extLst>
          </p:cNvPr>
          <p:cNvSpPr txBox="1"/>
          <p:nvPr/>
        </p:nvSpPr>
        <p:spPr>
          <a:xfrm>
            <a:off x="1752600" y="1572009"/>
            <a:ext cx="145166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TASK 31 :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all of the days of the month (1-31) and how many admission_dates occurred on that day. Sort by the day with most admissions to least admissions.</a:t>
            </a:r>
          </a:p>
          <a:p>
            <a:endParaRPr lang="en-US" sz="3600" b="1" dirty="0"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‘COUNT’ command calculate total </a:t>
            </a:r>
            <a:r>
              <a:rPr lang="en-US" sz="3600" dirty="0">
                <a:effectLst/>
                <a:ea typeface="Arial" panose="020B0604020202020204" pitchFamily="34" charset="0"/>
              </a:rPr>
              <a:t>admissions occurred on each day 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‘ORDER BY’ and ‘GROUP BY’ used to sort </a:t>
            </a:r>
            <a:r>
              <a:rPr lang="en-US" sz="3600" dirty="0">
                <a:effectLst/>
                <a:ea typeface="Arial" panose="020B0604020202020204" pitchFamily="34" charset="0"/>
              </a:rPr>
              <a:t>from most to least admissions.</a:t>
            </a:r>
            <a:endParaRPr lang="en-IN" sz="3600" dirty="0">
              <a:effectLst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351118-F868-A529-D0F5-1605786BA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477438"/>
            <a:ext cx="4763165" cy="14670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A1A997-B0B6-68C6-8789-21EA938C6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477438"/>
            <a:ext cx="5278505" cy="36933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104B12-A0EB-7552-1263-884C78E23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7499" y="7580831"/>
            <a:ext cx="2895600" cy="27061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7C24F4-0A2F-13BD-96E5-0C44465D3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30616"/>
            <a:ext cx="2197299" cy="276556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F6788-2105-0BF3-894A-6D4B4A008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BB2C0D62-6703-00BB-0FB1-EF24BD1D7341}"/>
              </a:ext>
            </a:extLst>
          </p:cNvPr>
          <p:cNvGrpSpPr/>
          <p:nvPr/>
        </p:nvGrpSpPr>
        <p:grpSpPr>
          <a:xfrm>
            <a:off x="10828066" y="1686968"/>
            <a:ext cx="5441225" cy="1658968"/>
            <a:chOff x="0" y="-304800"/>
            <a:chExt cx="7254966" cy="2211958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DBACF3C-0969-AECB-EF1B-584988160232}"/>
                </a:ext>
              </a:extLst>
            </p:cNvPr>
            <p:cNvSpPr txBox="1"/>
            <p:nvPr/>
          </p:nvSpPr>
          <p:spPr>
            <a:xfrm>
              <a:off x="0" y="1479690"/>
              <a:ext cx="7254966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1DECEF9-445B-20EB-5128-BB75EEAD6147}"/>
                </a:ext>
              </a:extLst>
            </p:cNvPr>
            <p:cNvSpPr txBox="1"/>
            <p:nvPr/>
          </p:nvSpPr>
          <p:spPr>
            <a:xfrm>
              <a:off x="0" y="-304800"/>
              <a:ext cx="7254966" cy="1540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endParaRPr lang="en-US" sz="6999" b="1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8762E68-7837-E3AD-27FC-764D4CD80A6F}"/>
              </a:ext>
            </a:extLst>
          </p:cNvPr>
          <p:cNvGrpSpPr/>
          <p:nvPr/>
        </p:nvGrpSpPr>
        <p:grpSpPr>
          <a:xfrm>
            <a:off x="6378212" y="7559675"/>
            <a:ext cx="5444581" cy="1662038"/>
            <a:chOff x="0" y="-304800"/>
            <a:chExt cx="7259442" cy="2216050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BBD3E70C-041A-66CB-A5FF-1AA321AD12C6}"/>
                </a:ext>
              </a:extLst>
            </p:cNvPr>
            <p:cNvSpPr txBox="1"/>
            <p:nvPr/>
          </p:nvSpPr>
          <p:spPr>
            <a:xfrm>
              <a:off x="0" y="1483782"/>
              <a:ext cx="7259442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4529FBF-BC0E-82B2-1BB4-FD283352AB39}"/>
                </a:ext>
              </a:extLst>
            </p:cNvPr>
            <p:cNvSpPr txBox="1"/>
            <p:nvPr/>
          </p:nvSpPr>
          <p:spPr>
            <a:xfrm>
              <a:off x="0" y="-304800"/>
              <a:ext cx="7259442" cy="1540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endParaRPr lang="en-US" sz="6999" b="1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A2813010-894C-BD26-AADA-C05BFDEE2DCB}"/>
              </a:ext>
            </a:extLst>
          </p:cNvPr>
          <p:cNvGrpSpPr/>
          <p:nvPr/>
        </p:nvGrpSpPr>
        <p:grpSpPr>
          <a:xfrm>
            <a:off x="12430715" y="7559675"/>
            <a:ext cx="5531575" cy="1662038"/>
            <a:chOff x="0" y="-304800"/>
            <a:chExt cx="7375434" cy="2216050"/>
          </a:xfrm>
        </p:grpSpPr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82635F10-B7C7-A076-F47D-28D8A4667321}"/>
                </a:ext>
              </a:extLst>
            </p:cNvPr>
            <p:cNvSpPr txBox="1"/>
            <p:nvPr/>
          </p:nvSpPr>
          <p:spPr>
            <a:xfrm>
              <a:off x="0" y="1483782"/>
              <a:ext cx="7375434" cy="427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6140231-2320-A2E4-7849-AA5406C6236C}"/>
                </a:ext>
              </a:extLst>
            </p:cNvPr>
            <p:cNvSpPr txBox="1"/>
            <p:nvPr/>
          </p:nvSpPr>
          <p:spPr>
            <a:xfrm>
              <a:off x="0" y="-304800"/>
              <a:ext cx="7375434" cy="1540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endParaRPr lang="en-US" sz="6999" b="1" dirty="0">
                <a:solidFill>
                  <a:srgbClr val="FFFFFF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A669C6E-34C6-8778-805F-05B4B0674DF0}"/>
              </a:ext>
            </a:extLst>
          </p:cNvPr>
          <p:cNvSpPr txBox="1"/>
          <p:nvPr/>
        </p:nvSpPr>
        <p:spPr>
          <a:xfrm>
            <a:off x="1782862" y="1515871"/>
            <a:ext cx="14486429" cy="4214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TASK 32 : Show all of the patients grouped into weight groups. Show the total amount of patients in each weight group. Order the list by the weight group descending. </a:t>
            </a:r>
          </a:p>
          <a:p>
            <a:pPr>
              <a:lnSpc>
                <a:spcPct val="115000"/>
              </a:lnSpc>
              <a:buNone/>
            </a:pPr>
            <a:endParaRPr lang="en-US" sz="3600" b="1" dirty="0">
              <a:ea typeface="Arial" panose="020B0604020202020204" pitchFamily="34" charset="0"/>
            </a:endParaRP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Arial" panose="020B0604020202020204" pitchFamily="34" charset="0"/>
              </a:rPr>
              <a:t>Groups patients into weight groups (e.g., 100–109, 110–119).</a:t>
            </a: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‘ORDER BY’ weight groups from highest to lowest</a:t>
            </a:r>
            <a:r>
              <a:rPr lang="en-US" sz="3600" dirty="0">
                <a:effectLst/>
                <a:ea typeface="Arial" panose="020B0604020202020204" pitchFamily="34" charset="0"/>
              </a:rPr>
              <a:t>.</a:t>
            </a:r>
            <a:endParaRPr lang="en-IN" sz="3600" dirty="0">
              <a:effectLst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sz="18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 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1B6C9B-5146-D9A4-E993-9E04755D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499" y="7580831"/>
            <a:ext cx="2895600" cy="27061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E926B6-6D7C-B44F-22D0-2CD7158A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30616"/>
            <a:ext cx="2197299" cy="27655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FF1CE5-B678-B000-8662-2741C7930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99" y="5887420"/>
            <a:ext cx="5303738" cy="2013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C4B5E-C422-B231-A629-C7995C17D2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14" y="5755273"/>
            <a:ext cx="3789183" cy="365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7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751900" y="-810101"/>
            <a:ext cx="3723695" cy="4887906"/>
          </a:xfrm>
          <a:custGeom>
            <a:avLst/>
            <a:gdLst/>
            <a:ahLst/>
            <a:cxnLst/>
            <a:rect l="l" t="t" r="r" b="b"/>
            <a:pathLst>
              <a:path w="3723695" h="4887906">
                <a:moveTo>
                  <a:pt x="0" y="0"/>
                </a:moveTo>
                <a:lnTo>
                  <a:pt x="3723695" y="0"/>
                </a:lnTo>
                <a:lnTo>
                  <a:pt x="3723695" y="4887906"/>
                </a:lnTo>
                <a:lnTo>
                  <a:pt x="0" y="488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732340">
            <a:off x="-1887433" y="360653"/>
            <a:ext cx="7663361" cy="157098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44248" y="7014619"/>
            <a:ext cx="15610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endParaRPr lang="en-US" sz="3000" b="1" u="none" dirty="0">
              <a:solidFill>
                <a:srgbClr val="FFFFFF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23724" y="7014619"/>
            <a:ext cx="15610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endParaRPr lang="en-US" sz="3000" b="1" u="none" dirty="0">
              <a:solidFill>
                <a:srgbClr val="FFFFFF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10355-6FD0-6476-2FB9-72F2FE8D1DAB}"/>
              </a:ext>
            </a:extLst>
          </p:cNvPr>
          <p:cNvSpPr txBox="1"/>
          <p:nvPr/>
        </p:nvSpPr>
        <p:spPr>
          <a:xfrm>
            <a:off x="1752600" y="1562100"/>
            <a:ext cx="13487400" cy="3240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ea typeface="Book Antiqua" panose="02040602050305030304" pitchFamily="18" charset="0"/>
                <a:cs typeface="Book Antiqua" panose="02040602050305030304" pitchFamily="18" charset="0"/>
              </a:rPr>
              <a:t>TASK 33 :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patient_id, weight, height, isObese from the patients table. Display is Obese as a Boolean 0 or 1. </a:t>
            </a:r>
          </a:p>
          <a:p>
            <a:pPr>
              <a:lnSpc>
                <a:spcPct val="115000"/>
              </a:lnSpc>
            </a:pPr>
            <a:endParaRPr lang="en-US" sz="3600" b="1" dirty="0">
              <a:ea typeface="Arial" panose="020B0604020202020204" pitchFamily="34" charset="0"/>
            </a:endParaRP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Calculates BMI for each patient.</a:t>
            </a: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a typeface="Arial" panose="020B0604020202020204" pitchFamily="34" charset="0"/>
              </a:rPr>
              <a:t>Flags them as isObese = 1 if BMI ≥ 30, else 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FD13E-32B2-3065-6E65-7EBE76CCD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413833"/>
            <a:ext cx="5858693" cy="2086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5DA197-B288-98E6-9CF8-12E0913C2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288136"/>
            <a:ext cx="5873124" cy="34529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34E4F-373A-0EBB-049A-F7D2395A7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627B35F6-9331-4DCF-D00F-7569DA2A63FE}"/>
              </a:ext>
            </a:extLst>
          </p:cNvPr>
          <p:cNvSpPr/>
          <p:nvPr/>
        </p:nvSpPr>
        <p:spPr>
          <a:xfrm>
            <a:off x="15728653" y="-190500"/>
            <a:ext cx="3723695" cy="4887906"/>
          </a:xfrm>
          <a:custGeom>
            <a:avLst/>
            <a:gdLst/>
            <a:ahLst/>
            <a:cxnLst/>
            <a:rect l="l" t="t" r="r" b="b"/>
            <a:pathLst>
              <a:path w="3723695" h="4887906">
                <a:moveTo>
                  <a:pt x="0" y="0"/>
                </a:moveTo>
                <a:lnTo>
                  <a:pt x="3723695" y="0"/>
                </a:lnTo>
                <a:lnTo>
                  <a:pt x="3723695" y="4887906"/>
                </a:lnTo>
                <a:lnTo>
                  <a:pt x="0" y="488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B80ED67-F122-F1F8-69FF-6702AFCD7E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732340">
            <a:off x="-1887433" y="360653"/>
            <a:ext cx="7663361" cy="1570989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564F16E2-CBCD-7721-BE55-65E1DB7C3A52}"/>
              </a:ext>
            </a:extLst>
          </p:cNvPr>
          <p:cNvSpPr txBox="1"/>
          <p:nvPr/>
        </p:nvSpPr>
        <p:spPr>
          <a:xfrm>
            <a:off x="1944248" y="7014619"/>
            <a:ext cx="15610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endParaRPr lang="en-US" sz="3000" b="1" u="none" dirty="0">
              <a:solidFill>
                <a:srgbClr val="FFFFFF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99A3F9A-1197-0EA2-1531-C75C96A5BD19}"/>
              </a:ext>
            </a:extLst>
          </p:cNvPr>
          <p:cNvSpPr txBox="1"/>
          <p:nvPr/>
        </p:nvSpPr>
        <p:spPr>
          <a:xfrm>
            <a:off x="6223724" y="7014619"/>
            <a:ext cx="15610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endParaRPr lang="en-US" sz="3000" b="1" u="none" dirty="0">
              <a:solidFill>
                <a:srgbClr val="FFFFFF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A4A7C-8D36-B15D-876A-001B7801F3FB}"/>
              </a:ext>
            </a:extLst>
          </p:cNvPr>
          <p:cNvSpPr txBox="1"/>
          <p:nvPr/>
        </p:nvSpPr>
        <p:spPr>
          <a:xfrm>
            <a:off x="1676400" y="1562100"/>
            <a:ext cx="1356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TASK 34 : Show patient_id, first_name, last_name, and attending doctor's specialty. Show only the patients who has a diagnosis as 'Epilepsy' and the doctor's first name is 'Lisa'. Check patients, admissions, and doctors tables for required information.</a:t>
            </a:r>
          </a:p>
          <a:p>
            <a:endParaRPr lang="en-US" sz="36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Shows epilepsy patients treated by a doctor named 'Lisa’.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Returns doctor specialty too.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2DBA4-BA03-42F5-4424-5D3434D66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97" y="6345213"/>
            <a:ext cx="6239746" cy="180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A472F-D641-3D77-E685-6A3EBAD116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302393"/>
            <a:ext cx="7012871" cy="1622108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B5FFF316-11D5-86D2-7E94-AFAFE36E2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6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136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B37D30-6BCB-6728-5F2B-4CBAF205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F16E26BD-0890-1B8E-68CF-0877A051521C}"/>
              </a:ext>
            </a:extLst>
          </p:cNvPr>
          <p:cNvSpPr/>
          <p:nvPr/>
        </p:nvSpPr>
        <p:spPr>
          <a:xfrm>
            <a:off x="15728653" y="-190500"/>
            <a:ext cx="3723695" cy="4887906"/>
          </a:xfrm>
          <a:custGeom>
            <a:avLst/>
            <a:gdLst/>
            <a:ahLst/>
            <a:cxnLst/>
            <a:rect l="l" t="t" r="r" b="b"/>
            <a:pathLst>
              <a:path w="3723695" h="4887906">
                <a:moveTo>
                  <a:pt x="0" y="0"/>
                </a:moveTo>
                <a:lnTo>
                  <a:pt x="3723695" y="0"/>
                </a:lnTo>
                <a:lnTo>
                  <a:pt x="3723695" y="4887906"/>
                </a:lnTo>
                <a:lnTo>
                  <a:pt x="0" y="4887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5460B47-B3E7-3BA5-E750-6B02C49C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732340">
            <a:off x="-1887433" y="360653"/>
            <a:ext cx="7663361" cy="1570989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6A8217F2-B633-37C7-6841-8F2FB67287EA}"/>
              </a:ext>
            </a:extLst>
          </p:cNvPr>
          <p:cNvSpPr txBox="1"/>
          <p:nvPr/>
        </p:nvSpPr>
        <p:spPr>
          <a:xfrm>
            <a:off x="1944248" y="7014619"/>
            <a:ext cx="15610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endParaRPr lang="en-US" sz="3000" b="1" u="none" dirty="0">
              <a:solidFill>
                <a:srgbClr val="FFFFFF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9C8244A-E89E-23FD-5817-E1FE0BB4B42D}"/>
              </a:ext>
            </a:extLst>
          </p:cNvPr>
          <p:cNvSpPr txBox="1"/>
          <p:nvPr/>
        </p:nvSpPr>
        <p:spPr>
          <a:xfrm>
            <a:off x="6223724" y="7014619"/>
            <a:ext cx="156107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endParaRPr lang="en-US" sz="3000" b="1" u="none" dirty="0">
              <a:solidFill>
                <a:srgbClr val="FFFFFF"/>
              </a:solidFill>
              <a:latin typeface="Overpass Bold"/>
              <a:ea typeface="Overpass Bold"/>
              <a:cs typeface="Overpass Bold"/>
              <a:sym typeface="Overpas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F9632-099A-1D0B-59D5-5B094A0C47BB}"/>
              </a:ext>
            </a:extLst>
          </p:cNvPr>
          <p:cNvSpPr txBox="1"/>
          <p:nvPr/>
        </p:nvSpPr>
        <p:spPr>
          <a:xfrm>
            <a:off x="1600200" y="1638300"/>
            <a:ext cx="13639800" cy="7806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US" sz="3600" b="1" dirty="0"/>
              <a:t>TASK 35 : </a:t>
            </a:r>
            <a:r>
              <a:rPr lang="en-US" sz="36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All patients who have gone through admissions, can see their medical documents on our site. Those patients are given a temporary password after their first admission. Show the patient_id and temp_password.</a:t>
            </a:r>
          </a:p>
          <a:p>
            <a:pPr>
              <a:lnSpc>
                <a:spcPct val="115000"/>
              </a:lnSpc>
              <a:buNone/>
            </a:pPr>
            <a:endParaRPr lang="en-US" sz="3600" dirty="0">
              <a:effectLst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This query generates temporary passwords only for patients who have at least one admission record. It intentionally excludes patients who were never admitted</a:t>
            </a:r>
          </a:p>
          <a:p>
            <a:pPr>
              <a:lnSpc>
                <a:spcPct val="115000"/>
              </a:lnSpc>
              <a:buNone/>
            </a:pPr>
            <a:endParaRPr lang="en-US" sz="3600" dirty="0"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buNone/>
            </a:pPr>
            <a:endParaRPr lang="en-IN" sz="36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buNone/>
            </a:pPr>
            <a:r>
              <a:rPr lang="en-US" sz="36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 </a:t>
            </a:r>
            <a:endParaRPr lang="en-IN" sz="36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sz="3600" b="1" dirty="0"/>
              <a:t> 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3C71ECD-1147-C6E2-4FD6-3F4640C92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6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EDB8F-C3E6-0354-D36A-00D650A35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43" y="7073047"/>
            <a:ext cx="7268589" cy="2372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EF6F83-AEDC-6C1B-B7E0-B1B40A9F3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955" y="6438900"/>
            <a:ext cx="4739721" cy="33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24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1188" y="-17436"/>
            <a:ext cx="9474229" cy="10287000"/>
            <a:chOff x="0" y="0"/>
            <a:chExt cx="13845025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256" r="4365"/>
            <a:stretch>
              <a:fillRect/>
            </a:stretch>
          </p:blipFill>
          <p:spPr>
            <a:xfrm>
              <a:off x="0" y="0"/>
              <a:ext cx="13845025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4381500"/>
            <a:ext cx="12992100" cy="4416434"/>
            <a:chOff x="0" y="-858481"/>
            <a:chExt cx="7713432" cy="5888578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5300001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600" b="1" u="none" dirty="0">
                <a:solidFill>
                  <a:srgbClr val="FAA2BA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29762" y="-858481"/>
              <a:ext cx="7483670" cy="760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endParaRPr lang="en-US" sz="9600" u="none" dirty="0">
                <a:solidFill>
                  <a:srgbClr val="15253D"/>
                </a:solidFill>
                <a:latin typeface="Overpass Bold" panose="020B0604020202020204" charset="0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09227"/>
              <a:ext cx="6794385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600" b="1" dirty="0">
                <a:solidFill>
                  <a:srgbClr val="FAA2BA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12349"/>
              <a:ext cx="5624866" cy="517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endParaRPr lang="en-US" sz="36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8762B59-064C-9080-A599-9127632930E1}"/>
              </a:ext>
            </a:extLst>
          </p:cNvPr>
          <p:cNvSpPr txBox="1"/>
          <p:nvPr/>
        </p:nvSpPr>
        <p:spPr>
          <a:xfrm>
            <a:off x="1028700" y="3467100"/>
            <a:ext cx="9474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verpass Bold" panose="020B0604020202020204" charset="0"/>
              </a:rPr>
              <a:t>THANK YOU</a:t>
            </a:r>
            <a:endParaRPr lang="en-IN" sz="9600" b="1" dirty="0">
              <a:solidFill>
                <a:schemeClr val="tx2">
                  <a:lumMod val="60000"/>
                  <a:lumOff val="40000"/>
                </a:schemeClr>
              </a:solidFill>
              <a:latin typeface="Overpass Bold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9B36-103F-8AAE-CCED-5B7EBC098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CC68EE24-CBB9-1012-8EB2-E2628D3F8BA9}"/>
              </a:ext>
            </a:extLst>
          </p:cNvPr>
          <p:cNvSpPr/>
          <p:nvPr/>
        </p:nvSpPr>
        <p:spPr>
          <a:xfrm rot="-1086481">
            <a:off x="746447" y="8171686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0" y="0"/>
                </a:moveTo>
                <a:lnTo>
                  <a:pt x="1602644" y="0"/>
                </a:lnTo>
                <a:lnTo>
                  <a:pt x="1602644" y="1626300"/>
                </a:lnTo>
                <a:lnTo>
                  <a:pt x="0" y="162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F540118-5A82-4BAE-9366-0B6CCCE43E73}"/>
              </a:ext>
            </a:extLst>
          </p:cNvPr>
          <p:cNvSpPr/>
          <p:nvPr/>
        </p:nvSpPr>
        <p:spPr>
          <a:xfrm rot="1077328" flipH="1">
            <a:off x="15802464" y="644079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1602644" y="0"/>
                </a:moveTo>
                <a:lnTo>
                  <a:pt x="0" y="0"/>
                </a:lnTo>
                <a:lnTo>
                  <a:pt x="0" y="1626300"/>
                </a:lnTo>
                <a:lnTo>
                  <a:pt x="1602644" y="1626300"/>
                </a:lnTo>
                <a:lnTo>
                  <a:pt x="16026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ADF9940-5A57-4708-43F6-FAA13053C5F2}"/>
              </a:ext>
            </a:extLst>
          </p:cNvPr>
          <p:cNvSpPr txBox="1"/>
          <p:nvPr/>
        </p:nvSpPr>
        <p:spPr>
          <a:xfrm>
            <a:off x="1409700" y="4168140"/>
            <a:ext cx="4777066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D2D62A-56D9-B59D-9252-DA1B4A5001AB}"/>
              </a:ext>
            </a:extLst>
          </p:cNvPr>
          <p:cNvSpPr txBox="1"/>
          <p:nvPr/>
        </p:nvSpPr>
        <p:spPr>
          <a:xfrm>
            <a:off x="1143000" y="969411"/>
            <a:ext cx="132661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b="1" dirty="0"/>
          </a:p>
          <a:p>
            <a:r>
              <a:rPr lang="en-IN" sz="3600" b="1" dirty="0"/>
              <a:t>TASK 3 :</a:t>
            </a:r>
            <a:r>
              <a:rPr lang="en-US" b="1" dirty="0"/>
              <a:t>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first name of patients that start with the letter 'C’.</a:t>
            </a:r>
            <a:endParaRPr lang="en-IN" sz="3600" b="1" dirty="0">
              <a:effectLst/>
              <a:ea typeface="Arial" panose="020B0604020202020204" pitchFamily="34" charset="0"/>
            </a:endParaRPr>
          </a:p>
          <a:p>
            <a:endParaRPr lang="en-US" sz="3600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302 records pulled from data.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‘LIKE’ command used to get desired result.</a:t>
            </a:r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sz="3600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8CFD48-E545-B303-4D98-705ABC2BC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307415"/>
            <a:ext cx="8763000" cy="1672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7EBD3-6DC7-66E5-6FEA-A0C79F961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411" y="2677571"/>
            <a:ext cx="4281596" cy="70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7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E04F4-71DD-AF79-B4A6-6AA4BC3A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C8CA4D4-32F1-28B8-1546-D8E285179901}"/>
              </a:ext>
            </a:extLst>
          </p:cNvPr>
          <p:cNvGrpSpPr/>
          <p:nvPr/>
        </p:nvGrpSpPr>
        <p:grpSpPr>
          <a:xfrm>
            <a:off x="-1044523" y="6603179"/>
            <a:ext cx="21379593" cy="10207499"/>
            <a:chOff x="0" y="0"/>
            <a:chExt cx="28506125" cy="136099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57C8854-27A5-40DD-B2EE-550E0A3B7884}"/>
                </a:ext>
              </a:extLst>
            </p:cNvPr>
            <p:cNvSpPr/>
            <p:nvPr/>
          </p:nvSpPr>
          <p:spPr>
            <a:xfrm rot="-5400000">
              <a:off x="343109" y="-343109"/>
              <a:ext cx="13609998" cy="14296217"/>
            </a:xfrm>
            <a:custGeom>
              <a:avLst/>
              <a:gdLst/>
              <a:ahLst/>
              <a:cxnLst/>
              <a:rect l="l" t="t" r="r" b="b"/>
              <a:pathLst>
                <a:path w="13609998" h="14296217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B0D97C1-5810-5317-09D9-FDD87D14E53F}"/>
                </a:ext>
              </a:extLst>
            </p:cNvPr>
            <p:cNvSpPr/>
            <p:nvPr/>
          </p:nvSpPr>
          <p:spPr>
            <a:xfrm rot="-5400000">
              <a:off x="14553017" y="-343109"/>
              <a:ext cx="13609998" cy="14296217"/>
            </a:xfrm>
            <a:custGeom>
              <a:avLst/>
              <a:gdLst/>
              <a:ahLst/>
              <a:cxnLst/>
              <a:rect l="l" t="t" r="r" b="b"/>
              <a:pathLst>
                <a:path w="13609998" h="14296217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B6A08E80-532C-C66E-C844-2D018161BF49}"/>
              </a:ext>
            </a:extLst>
          </p:cNvPr>
          <p:cNvSpPr/>
          <p:nvPr/>
        </p:nvSpPr>
        <p:spPr>
          <a:xfrm>
            <a:off x="66593" y="263699"/>
            <a:ext cx="2143207" cy="2212801"/>
          </a:xfrm>
          <a:custGeom>
            <a:avLst/>
            <a:gdLst/>
            <a:ahLst/>
            <a:cxnLst/>
            <a:rect l="l" t="t" r="r" b="b"/>
            <a:pathLst>
              <a:path w="2152813" h="2590913">
                <a:moveTo>
                  <a:pt x="0" y="0"/>
                </a:moveTo>
                <a:lnTo>
                  <a:pt x="2152813" y="0"/>
                </a:lnTo>
                <a:lnTo>
                  <a:pt x="2152813" y="2590912"/>
                </a:lnTo>
                <a:lnTo>
                  <a:pt x="0" y="2590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70F2F01C-F594-906F-A723-3D35FF539E78}"/>
              </a:ext>
            </a:extLst>
          </p:cNvPr>
          <p:cNvSpPr/>
          <p:nvPr/>
        </p:nvSpPr>
        <p:spPr>
          <a:xfrm>
            <a:off x="-394753" y="5532653"/>
            <a:ext cx="3618347" cy="4889658"/>
          </a:xfrm>
          <a:custGeom>
            <a:avLst/>
            <a:gdLst/>
            <a:ahLst/>
            <a:cxnLst/>
            <a:rect l="l" t="t" r="r" b="b"/>
            <a:pathLst>
              <a:path w="3618347" h="4889658">
                <a:moveTo>
                  <a:pt x="0" y="0"/>
                </a:moveTo>
                <a:lnTo>
                  <a:pt x="3618347" y="0"/>
                </a:lnTo>
                <a:lnTo>
                  <a:pt x="3618347" y="4889658"/>
                </a:lnTo>
                <a:lnTo>
                  <a:pt x="0" y="48896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B44EE0C-56F3-763D-35DE-E371A9F78686}"/>
              </a:ext>
            </a:extLst>
          </p:cNvPr>
          <p:cNvSpPr/>
          <p:nvPr/>
        </p:nvSpPr>
        <p:spPr>
          <a:xfrm>
            <a:off x="16640206" y="-19050"/>
            <a:ext cx="1085789" cy="1312492"/>
          </a:xfrm>
          <a:custGeom>
            <a:avLst/>
            <a:gdLst/>
            <a:ahLst/>
            <a:cxnLst/>
            <a:rect l="l" t="t" r="r" b="b"/>
            <a:pathLst>
              <a:path w="1085789" h="1312492">
                <a:moveTo>
                  <a:pt x="0" y="0"/>
                </a:moveTo>
                <a:lnTo>
                  <a:pt x="1085788" y="0"/>
                </a:lnTo>
                <a:lnTo>
                  <a:pt x="1085788" y="1312492"/>
                </a:lnTo>
                <a:lnTo>
                  <a:pt x="0" y="1312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B5827714-FF5E-62B4-6640-585F7064F1D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-2306414">
            <a:off x="1777461" y="2395419"/>
            <a:ext cx="476036" cy="572798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5327B19F-3A87-970C-69EA-BE610D6239E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3450829">
            <a:off x="16116223" y="2648470"/>
            <a:ext cx="1273082" cy="1196742"/>
          </a:xfrm>
          <a:prstGeom prst="rect">
            <a:avLst/>
          </a:prstGeom>
        </p:spPr>
      </p:pic>
      <p:grpSp>
        <p:nvGrpSpPr>
          <p:cNvPr id="29" name="Group 29">
            <a:extLst>
              <a:ext uri="{FF2B5EF4-FFF2-40B4-BE49-F238E27FC236}">
                <a16:creationId xmlns:a16="http://schemas.microsoft.com/office/drawing/2014/main" id="{22A49360-9B0C-A1CB-319D-9296635966AC}"/>
              </a:ext>
            </a:extLst>
          </p:cNvPr>
          <p:cNvGrpSpPr/>
          <p:nvPr/>
        </p:nvGrpSpPr>
        <p:grpSpPr>
          <a:xfrm>
            <a:off x="7189406" y="4225280"/>
            <a:ext cx="3939563" cy="2663286"/>
            <a:chOff x="0" y="-180975"/>
            <a:chExt cx="5252750" cy="3551047"/>
          </a:xfrm>
        </p:grpSpPr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839511CF-D6D9-A49D-731F-27E92EA30601}"/>
                </a:ext>
              </a:extLst>
            </p:cNvPr>
            <p:cNvSpPr txBox="1"/>
            <p:nvPr/>
          </p:nvSpPr>
          <p:spPr>
            <a:xfrm>
              <a:off x="0" y="2913108"/>
              <a:ext cx="5252750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F79CBB67-2EB6-2DF4-D340-C59B985C378B}"/>
                </a:ext>
              </a:extLst>
            </p:cNvPr>
            <p:cNvSpPr txBox="1"/>
            <p:nvPr/>
          </p:nvSpPr>
          <p:spPr>
            <a:xfrm>
              <a:off x="402076" y="1817983"/>
              <a:ext cx="4408098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 b="1" u="none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OUR PROJECTS</a:t>
              </a:r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6901021B-8AFD-43ED-1D0C-CE6CC74C44FC}"/>
                </a:ext>
              </a:extLst>
            </p:cNvPr>
            <p:cNvSpPr txBox="1"/>
            <p:nvPr/>
          </p:nvSpPr>
          <p:spPr>
            <a:xfrm>
              <a:off x="1705557" y="-180975"/>
              <a:ext cx="1841636" cy="160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 b="1" u="none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02</a:t>
              </a:r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34124ADD-7DC6-4C2C-EFC3-A7BDA5A71A15}"/>
              </a:ext>
            </a:extLst>
          </p:cNvPr>
          <p:cNvGrpSpPr/>
          <p:nvPr/>
        </p:nvGrpSpPr>
        <p:grpSpPr>
          <a:xfrm>
            <a:off x="2015479" y="4225280"/>
            <a:ext cx="4035040" cy="2663284"/>
            <a:chOff x="0" y="-180975"/>
            <a:chExt cx="5380053" cy="3551046"/>
          </a:xfrm>
        </p:grpSpPr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5E65D53B-26F2-C56C-DCF1-68792B17908A}"/>
                </a:ext>
              </a:extLst>
            </p:cNvPr>
            <p:cNvSpPr txBox="1"/>
            <p:nvPr/>
          </p:nvSpPr>
          <p:spPr>
            <a:xfrm>
              <a:off x="0" y="2913107"/>
              <a:ext cx="5380053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21A77D85-76A6-54B4-25A0-D1219F528CE1}"/>
                </a:ext>
              </a:extLst>
            </p:cNvPr>
            <p:cNvSpPr txBox="1"/>
            <p:nvPr/>
          </p:nvSpPr>
          <p:spPr>
            <a:xfrm>
              <a:off x="485977" y="1817984"/>
              <a:ext cx="4408098" cy="583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endParaRPr lang="en-US" sz="2999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2EE19AE0-0970-084F-D045-3AE6E7122333}"/>
                </a:ext>
              </a:extLst>
            </p:cNvPr>
            <p:cNvSpPr txBox="1"/>
            <p:nvPr/>
          </p:nvSpPr>
          <p:spPr>
            <a:xfrm>
              <a:off x="1731775" y="-180975"/>
              <a:ext cx="1841636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endParaRPr lang="en-US" sz="7000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87BFFE2C-5C32-7D3D-3B91-150F2ED2F31B}"/>
              </a:ext>
            </a:extLst>
          </p:cNvPr>
          <p:cNvGrpSpPr/>
          <p:nvPr/>
        </p:nvGrpSpPr>
        <p:grpSpPr>
          <a:xfrm>
            <a:off x="12268590" y="4225280"/>
            <a:ext cx="3972824" cy="2663284"/>
            <a:chOff x="0" y="-180975"/>
            <a:chExt cx="5297098" cy="3551046"/>
          </a:xfrm>
        </p:grpSpPr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E1D33C93-C908-A3FB-79E0-B7F827EBFCF2}"/>
                </a:ext>
              </a:extLst>
            </p:cNvPr>
            <p:cNvSpPr txBox="1"/>
            <p:nvPr/>
          </p:nvSpPr>
          <p:spPr>
            <a:xfrm>
              <a:off x="0" y="2913107"/>
              <a:ext cx="5297098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4809358D-A77B-1811-D8BB-0E8CD881B343}"/>
                </a:ext>
              </a:extLst>
            </p:cNvPr>
            <p:cNvSpPr txBox="1"/>
            <p:nvPr/>
          </p:nvSpPr>
          <p:spPr>
            <a:xfrm>
              <a:off x="118897" y="1817984"/>
              <a:ext cx="5059303" cy="583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endParaRPr lang="en-US" sz="2999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66DE806E-AD50-6ABA-8805-94F7FA1D514C}"/>
                </a:ext>
              </a:extLst>
            </p:cNvPr>
            <p:cNvSpPr txBox="1"/>
            <p:nvPr/>
          </p:nvSpPr>
          <p:spPr>
            <a:xfrm>
              <a:off x="1727730" y="-180975"/>
              <a:ext cx="1841636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endParaRPr lang="en-US" sz="7000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A05129A-700A-3384-EA26-3ED4DC492D6D}"/>
              </a:ext>
            </a:extLst>
          </p:cNvPr>
          <p:cNvSpPr txBox="1"/>
          <p:nvPr/>
        </p:nvSpPr>
        <p:spPr>
          <a:xfrm>
            <a:off x="2133600" y="763732"/>
            <a:ext cx="14249399" cy="546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None/>
            </a:pPr>
            <a:r>
              <a:rPr lang="en-IN" sz="3600" b="1" dirty="0"/>
              <a:t>TASK  4 :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first name and last name of patients that weight within the range of 100 to 120.</a:t>
            </a:r>
          </a:p>
          <a:p>
            <a:pPr algn="just">
              <a:lnSpc>
                <a:spcPct val="115000"/>
              </a:lnSpc>
              <a:buNone/>
            </a:pPr>
            <a:endParaRPr lang="en-US" sz="3600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 algn="just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952 records pulled.</a:t>
            </a:r>
          </a:p>
          <a:p>
            <a:pPr marL="571500" indent="-571500" algn="just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‘Between’ and ‘and’ command is used.</a:t>
            </a:r>
          </a:p>
          <a:p>
            <a:pPr algn="just">
              <a:lnSpc>
                <a:spcPct val="115000"/>
              </a:lnSpc>
              <a:buNone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   </a:t>
            </a:r>
          </a:p>
          <a:p>
            <a:pPr algn="just">
              <a:lnSpc>
                <a:spcPct val="115000"/>
              </a:lnSpc>
              <a:buNone/>
            </a:pPr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sz="36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 </a:t>
            </a:r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10FB88-3BE8-FDE0-3979-4FBCF47755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83" y="4538416"/>
            <a:ext cx="7167766" cy="2200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D7F77-CB11-67E3-15AF-18AB7A4CD0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593" y="2603123"/>
            <a:ext cx="5535949" cy="58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3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BA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83AE69-B7FF-0ECC-7F3A-18EACE3B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BB4A32-C25C-E311-53D4-0E62A26FC70E}"/>
              </a:ext>
            </a:extLst>
          </p:cNvPr>
          <p:cNvGrpSpPr/>
          <p:nvPr/>
        </p:nvGrpSpPr>
        <p:grpSpPr>
          <a:xfrm>
            <a:off x="-1044523" y="6603179"/>
            <a:ext cx="21379593" cy="10207499"/>
            <a:chOff x="0" y="0"/>
            <a:chExt cx="28506125" cy="1360999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392FDD-06DB-D2E1-6286-1188AACF88FA}"/>
                </a:ext>
              </a:extLst>
            </p:cNvPr>
            <p:cNvSpPr/>
            <p:nvPr/>
          </p:nvSpPr>
          <p:spPr>
            <a:xfrm rot="-5400000">
              <a:off x="343109" y="-343109"/>
              <a:ext cx="13609998" cy="14296217"/>
            </a:xfrm>
            <a:custGeom>
              <a:avLst/>
              <a:gdLst/>
              <a:ahLst/>
              <a:cxnLst/>
              <a:rect l="l" t="t" r="r" b="b"/>
              <a:pathLst>
                <a:path w="13609998" h="14296217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5E28D08-F32F-449C-FBB0-D1C3B9A79E2C}"/>
                </a:ext>
              </a:extLst>
            </p:cNvPr>
            <p:cNvSpPr/>
            <p:nvPr/>
          </p:nvSpPr>
          <p:spPr>
            <a:xfrm rot="-5400000">
              <a:off x="14553017" y="-343109"/>
              <a:ext cx="13609998" cy="14296217"/>
            </a:xfrm>
            <a:custGeom>
              <a:avLst/>
              <a:gdLst/>
              <a:ahLst/>
              <a:cxnLst/>
              <a:rect l="l" t="t" r="r" b="b"/>
              <a:pathLst>
                <a:path w="13609998" h="14296217">
                  <a:moveTo>
                    <a:pt x="0" y="0"/>
                  </a:moveTo>
                  <a:lnTo>
                    <a:pt x="13609998" y="0"/>
                  </a:lnTo>
                  <a:lnTo>
                    <a:pt x="13609998" y="14296216"/>
                  </a:lnTo>
                  <a:lnTo>
                    <a:pt x="0" y="14296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1A3AE828-4A8B-032E-7A3C-33DE1FD54FD2}"/>
              </a:ext>
            </a:extLst>
          </p:cNvPr>
          <p:cNvSpPr/>
          <p:nvPr/>
        </p:nvSpPr>
        <p:spPr>
          <a:xfrm>
            <a:off x="6458" y="266700"/>
            <a:ext cx="2152813" cy="2590913"/>
          </a:xfrm>
          <a:custGeom>
            <a:avLst/>
            <a:gdLst/>
            <a:ahLst/>
            <a:cxnLst/>
            <a:rect l="l" t="t" r="r" b="b"/>
            <a:pathLst>
              <a:path w="2152813" h="2590913">
                <a:moveTo>
                  <a:pt x="0" y="0"/>
                </a:moveTo>
                <a:lnTo>
                  <a:pt x="2152813" y="0"/>
                </a:lnTo>
                <a:lnTo>
                  <a:pt x="2152813" y="2590912"/>
                </a:lnTo>
                <a:lnTo>
                  <a:pt x="0" y="2590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BEA2972-0387-7267-2DCE-575F7C3B6FB5}"/>
              </a:ext>
            </a:extLst>
          </p:cNvPr>
          <p:cNvSpPr/>
          <p:nvPr/>
        </p:nvSpPr>
        <p:spPr>
          <a:xfrm>
            <a:off x="-421424" y="6684268"/>
            <a:ext cx="3618347" cy="4889658"/>
          </a:xfrm>
          <a:custGeom>
            <a:avLst/>
            <a:gdLst/>
            <a:ahLst/>
            <a:cxnLst/>
            <a:rect l="l" t="t" r="r" b="b"/>
            <a:pathLst>
              <a:path w="3618347" h="4889658">
                <a:moveTo>
                  <a:pt x="0" y="0"/>
                </a:moveTo>
                <a:lnTo>
                  <a:pt x="3618347" y="0"/>
                </a:lnTo>
                <a:lnTo>
                  <a:pt x="3618347" y="4889658"/>
                </a:lnTo>
                <a:lnTo>
                  <a:pt x="0" y="48896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7CC6459-317C-07F5-A61A-3BC7EF906336}"/>
              </a:ext>
            </a:extLst>
          </p:cNvPr>
          <p:cNvSpPr/>
          <p:nvPr/>
        </p:nvSpPr>
        <p:spPr>
          <a:xfrm>
            <a:off x="16640206" y="-19050"/>
            <a:ext cx="1085789" cy="1312492"/>
          </a:xfrm>
          <a:custGeom>
            <a:avLst/>
            <a:gdLst/>
            <a:ahLst/>
            <a:cxnLst/>
            <a:rect l="l" t="t" r="r" b="b"/>
            <a:pathLst>
              <a:path w="1085789" h="1312492">
                <a:moveTo>
                  <a:pt x="0" y="0"/>
                </a:moveTo>
                <a:lnTo>
                  <a:pt x="1085788" y="0"/>
                </a:lnTo>
                <a:lnTo>
                  <a:pt x="1085788" y="1312492"/>
                </a:lnTo>
                <a:lnTo>
                  <a:pt x="0" y="13124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10689D8A-A0DF-F19D-0306-88621FF75EA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2306414">
            <a:off x="1777461" y="2395419"/>
            <a:ext cx="476036" cy="572798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3601B26B-7FCA-37A4-93B4-B7A84C87350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rot="-3450829">
            <a:off x="14758250" y="480131"/>
            <a:ext cx="1273082" cy="1196742"/>
          </a:xfrm>
          <a:prstGeom prst="rect">
            <a:avLst/>
          </a:prstGeom>
        </p:spPr>
      </p:pic>
      <p:grpSp>
        <p:nvGrpSpPr>
          <p:cNvPr id="29" name="Group 29">
            <a:extLst>
              <a:ext uri="{FF2B5EF4-FFF2-40B4-BE49-F238E27FC236}">
                <a16:creationId xmlns:a16="http://schemas.microsoft.com/office/drawing/2014/main" id="{DF145B70-9047-51FC-5613-8EEF0EF89B92}"/>
              </a:ext>
            </a:extLst>
          </p:cNvPr>
          <p:cNvGrpSpPr/>
          <p:nvPr/>
        </p:nvGrpSpPr>
        <p:grpSpPr>
          <a:xfrm>
            <a:off x="7189406" y="4225280"/>
            <a:ext cx="3939563" cy="2663286"/>
            <a:chOff x="0" y="-180975"/>
            <a:chExt cx="5252750" cy="3551047"/>
          </a:xfrm>
        </p:grpSpPr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24E1B505-935E-7649-14F9-A1ADE1902AC4}"/>
                </a:ext>
              </a:extLst>
            </p:cNvPr>
            <p:cNvSpPr txBox="1"/>
            <p:nvPr/>
          </p:nvSpPr>
          <p:spPr>
            <a:xfrm>
              <a:off x="0" y="2913108"/>
              <a:ext cx="5252750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7A1B2DFD-8D0C-CF32-E775-5D1F0AC3A860}"/>
                </a:ext>
              </a:extLst>
            </p:cNvPr>
            <p:cNvSpPr txBox="1"/>
            <p:nvPr/>
          </p:nvSpPr>
          <p:spPr>
            <a:xfrm>
              <a:off x="402076" y="1817983"/>
              <a:ext cx="4408098" cy="66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r>
                <a:rPr lang="en-US" sz="2999" b="1" u="none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OUR PROJECTS</a:t>
              </a:r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3C659FF2-1CF3-8157-9AF5-0728B4F8C979}"/>
                </a:ext>
              </a:extLst>
            </p:cNvPr>
            <p:cNvSpPr txBox="1"/>
            <p:nvPr/>
          </p:nvSpPr>
          <p:spPr>
            <a:xfrm>
              <a:off x="1705557" y="-180975"/>
              <a:ext cx="1841636" cy="160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7000" b="1" u="none">
                  <a:solidFill>
                    <a:srgbClr val="67BAE8"/>
                  </a:solidFill>
                  <a:latin typeface="Overpass Bold"/>
                  <a:ea typeface="Overpass Bold"/>
                  <a:cs typeface="Overpass Bold"/>
                  <a:sym typeface="Overpass Bold"/>
                </a:rPr>
                <a:t>02</a:t>
              </a:r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5D0A8B2-44A0-BD39-5ED5-CBDE7B984A92}"/>
              </a:ext>
            </a:extLst>
          </p:cNvPr>
          <p:cNvGrpSpPr/>
          <p:nvPr/>
        </p:nvGrpSpPr>
        <p:grpSpPr>
          <a:xfrm>
            <a:off x="2015479" y="4225280"/>
            <a:ext cx="4035040" cy="2663284"/>
            <a:chOff x="0" y="-180975"/>
            <a:chExt cx="5380053" cy="3551046"/>
          </a:xfrm>
        </p:grpSpPr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C45D167B-EA36-C488-327E-F87EB4413D01}"/>
                </a:ext>
              </a:extLst>
            </p:cNvPr>
            <p:cNvSpPr txBox="1"/>
            <p:nvPr/>
          </p:nvSpPr>
          <p:spPr>
            <a:xfrm>
              <a:off x="0" y="2913107"/>
              <a:ext cx="5380053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1265B593-0C81-FF82-76D0-B25AB59C1406}"/>
                </a:ext>
              </a:extLst>
            </p:cNvPr>
            <p:cNvSpPr txBox="1"/>
            <p:nvPr/>
          </p:nvSpPr>
          <p:spPr>
            <a:xfrm>
              <a:off x="485977" y="1817984"/>
              <a:ext cx="4408098" cy="583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endParaRPr lang="en-US" sz="2999" b="1" u="none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F6469EC5-337E-10E5-20DD-69D8E206F545}"/>
                </a:ext>
              </a:extLst>
            </p:cNvPr>
            <p:cNvSpPr txBox="1"/>
            <p:nvPr/>
          </p:nvSpPr>
          <p:spPr>
            <a:xfrm>
              <a:off x="1731775" y="-180975"/>
              <a:ext cx="1841636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endParaRPr lang="en-US" sz="7000" b="1" dirty="0">
                <a:solidFill>
                  <a:srgbClr val="F16448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CEF89B15-8C02-DD6A-D97F-51D960F1BA03}"/>
              </a:ext>
            </a:extLst>
          </p:cNvPr>
          <p:cNvGrpSpPr/>
          <p:nvPr/>
        </p:nvGrpSpPr>
        <p:grpSpPr>
          <a:xfrm>
            <a:off x="12268590" y="4225280"/>
            <a:ext cx="3972824" cy="2663284"/>
            <a:chOff x="0" y="-180975"/>
            <a:chExt cx="5297098" cy="3551046"/>
          </a:xfrm>
        </p:grpSpPr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FAF2DF81-1E91-53D1-79DE-5DA633A505FD}"/>
                </a:ext>
              </a:extLst>
            </p:cNvPr>
            <p:cNvSpPr txBox="1"/>
            <p:nvPr/>
          </p:nvSpPr>
          <p:spPr>
            <a:xfrm>
              <a:off x="0" y="2913107"/>
              <a:ext cx="5297098" cy="456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00E7FDEE-C724-7282-5D2B-B5311BDABAE9}"/>
                </a:ext>
              </a:extLst>
            </p:cNvPr>
            <p:cNvSpPr txBox="1"/>
            <p:nvPr/>
          </p:nvSpPr>
          <p:spPr>
            <a:xfrm>
              <a:off x="118897" y="1817984"/>
              <a:ext cx="5059303" cy="583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99"/>
                </a:lnSpc>
                <a:spcBef>
                  <a:spcPct val="0"/>
                </a:spcBef>
              </a:pPr>
              <a:endParaRPr lang="en-US" sz="2999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741D1130-B7AE-B305-3F83-41D008A0EBE4}"/>
                </a:ext>
              </a:extLst>
            </p:cNvPr>
            <p:cNvSpPr txBox="1"/>
            <p:nvPr/>
          </p:nvSpPr>
          <p:spPr>
            <a:xfrm>
              <a:off x="1727730" y="-180975"/>
              <a:ext cx="1841636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00"/>
                </a:lnSpc>
                <a:spcBef>
                  <a:spcPct val="0"/>
                </a:spcBef>
              </a:pPr>
              <a:endParaRPr lang="en-US" sz="7000" b="1" u="none" dirty="0">
                <a:solidFill>
                  <a:srgbClr val="FA9D8B"/>
                </a:solidFill>
                <a:latin typeface="Overpass Bold"/>
                <a:ea typeface="Overpass Bold"/>
                <a:cs typeface="Overpass Bold"/>
                <a:sym typeface="Overpass Bold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BDDF2B9-BF2A-9F04-96A6-BC05014515B2}"/>
              </a:ext>
            </a:extLst>
          </p:cNvPr>
          <p:cNvSpPr txBox="1"/>
          <p:nvPr/>
        </p:nvSpPr>
        <p:spPr>
          <a:xfrm>
            <a:off x="2015479" y="316943"/>
            <a:ext cx="1273560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  <a:buNone/>
            </a:pPr>
            <a:endParaRPr lang="en-IN" sz="3600" b="1" dirty="0"/>
          </a:p>
          <a:p>
            <a:pPr algn="just">
              <a:lnSpc>
                <a:spcPct val="115000"/>
              </a:lnSpc>
              <a:buNone/>
            </a:pPr>
            <a:r>
              <a:rPr lang="en-IN" sz="3600" b="1" dirty="0"/>
              <a:t>TASK 5 :</a:t>
            </a:r>
            <a:r>
              <a:rPr lang="en-US" sz="36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Update the patients table for the allergies column. If the patient's allergies is null then replace it with 'NKA’.</a:t>
            </a:r>
            <a:endParaRPr lang="en-US" sz="3600" b="1" dirty="0"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 algn="just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US" sz="36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571500" indent="-571500" algn="just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latin typeface="Book Antiqua" panose="02040602050305030304" pitchFamily="18" charset="0"/>
                <a:ea typeface="Arial" panose="020B0604020202020204" pitchFamily="34" charset="0"/>
              </a:rPr>
              <a:t>Used the coalesce( ) to replace NULL values in the allergies column with the placeholder “NKA” without modifying the table. Because UPDATE command denied by the user.</a:t>
            </a:r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E8B90-543C-22BC-87FC-AAC02A13DB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51" y="5224374"/>
            <a:ext cx="7467600" cy="10772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5F251D-04C3-6D4B-FED8-5EA96C5CB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455" y="5235179"/>
            <a:ext cx="9547173" cy="48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5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4F754-9721-79FF-AFFA-8165A94AA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823D65B5-860D-E172-8C0C-5AFC3D274819}"/>
              </a:ext>
            </a:extLst>
          </p:cNvPr>
          <p:cNvSpPr/>
          <p:nvPr/>
        </p:nvSpPr>
        <p:spPr>
          <a:xfrm rot="-1086481">
            <a:off x="746447" y="8171686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0" y="0"/>
                </a:moveTo>
                <a:lnTo>
                  <a:pt x="1602644" y="0"/>
                </a:lnTo>
                <a:lnTo>
                  <a:pt x="1602644" y="1626300"/>
                </a:lnTo>
                <a:lnTo>
                  <a:pt x="0" y="162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4FF8F2F-8908-ECF4-20CD-9EC452F75C88}"/>
              </a:ext>
            </a:extLst>
          </p:cNvPr>
          <p:cNvSpPr/>
          <p:nvPr/>
        </p:nvSpPr>
        <p:spPr>
          <a:xfrm rot="1077328" flipH="1">
            <a:off x="15802464" y="644079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1602644" y="0"/>
                </a:moveTo>
                <a:lnTo>
                  <a:pt x="0" y="0"/>
                </a:lnTo>
                <a:lnTo>
                  <a:pt x="0" y="1626300"/>
                </a:lnTo>
                <a:lnTo>
                  <a:pt x="1602644" y="1626300"/>
                </a:lnTo>
                <a:lnTo>
                  <a:pt x="16026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0E86A55-10C8-1966-ECE0-C6BE0DD7092B}"/>
              </a:ext>
            </a:extLst>
          </p:cNvPr>
          <p:cNvSpPr txBox="1"/>
          <p:nvPr/>
        </p:nvSpPr>
        <p:spPr>
          <a:xfrm>
            <a:off x="1409700" y="4168140"/>
            <a:ext cx="4777066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BD3FF5-E646-4761-AE87-3124D761D641}"/>
              </a:ext>
            </a:extLst>
          </p:cNvPr>
          <p:cNvSpPr txBox="1"/>
          <p:nvPr/>
        </p:nvSpPr>
        <p:spPr>
          <a:xfrm>
            <a:off x="1409700" y="969411"/>
            <a:ext cx="12999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TASK 6 :</a:t>
            </a:r>
            <a:r>
              <a:rPr lang="en-US" sz="3600" b="1" dirty="0"/>
              <a:t>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first name and last name concatenated into one    column to show their full name.</a:t>
            </a:r>
            <a:endParaRPr lang="en-IN" sz="3600" b="1" dirty="0">
              <a:effectLst/>
              <a:ea typeface="Arial" panose="020B0604020202020204" pitchFamily="34" charset="0"/>
            </a:endParaRPr>
          </a:p>
          <a:p>
            <a:endParaRPr lang="en-IN" sz="3600" b="1" dirty="0">
              <a:effectLst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CONCAT ( ) function is used to merge and show the full name.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sz="3600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9E0DD-139A-9646-FD54-E4FB59A2E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3847167"/>
            <a:ext cx="8281842" cy="1538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88722-9EBE-80A2-30BF-22D86CC5D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871" y="3872352"/>
            <a:ext cx="4777066" cy="59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4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4898-4D4B-1650-7338-887D83B4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49476E55-ED19-5845-B7B6-5BBBDE5244C6}"/>
              </a:ext>
            </a:extLst>
          </p:cNvPr>
          <p:cNvSpPr/>
          <p:nvPr/>
        </p:nvSpPr>
        <p:spPr>
          <a:xfrm rot="-1086481">
            <a:off x="746447" y="8171686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0" y="0"/>
                </a:moveTo>
                <a:lnTo>
                  <a:pt x="1602644" y="0"/>
                </a:lnTo>
                <a:lnTo>
                  <a:pt x="1602644" y="1626300"/>
                </a:lnTo>
                <a:lnTo>
                  <a:pt x="0" y="162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C117FD4-A2FB-60E1-E399-70EC1C2846FE}"/>
              </a:ext>
            </a:extLst>
          </p:cNvPr>
          <p:cNvSpPr/>
          <p:nvPr/>
        </p:nvSpPr>
        <p:spPr>
          <a:xfrm rot="1077328" flipH="1">
            <a:off x="15802464" y="644079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1602644" y="0"/>
                </a:moveTo>
                <a:lnTo>
                  <a:pt x="0" y="0"/>
                </a:lnTo>
                <a:lnTo>
                  <a:pt x="0" y="1626300"/>
                </a:lnTo>
                <a:lnTo>
                  <a:pt x="1602644" y="1626300"/>
                </a:lnTo>
                <a:lnTo>
                  <a:pt x="16026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8732FF8-A1F0-8E5C-5155-2009EC7379ED}"/>
              </a:ext>
            </a:extLst>
          </p:cNvPr>
          <p:cNvSpPr txBox="1"/>
          <p:nvPr/>
        </p:nvSpPr>
        <p:spPr>
          <a:xfrm>
            <a:off x="1409700" y="4168140"/>
            <a:ext cx="4777066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B6FB15-E944-2914-164C-35D52E8DC332}"/>
              </a:ext>
            </a:extLst>
          </p:cNvPr>
          <p:cNvSpPr txBox="1"/>
          <p:nvPr/>
        </p:nvSpPr>
        <p:spPr>
          <a:xfrm>
            <a:off x="1409700" y="969411"/>
            <a:ext cx="12999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TASK 7 : </a:t>
            </a:r>
            <a:r>
              <a:rPr lang="en-US" sz="36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Show first name, last name, and the full province name of each patient.</a:t>
            </a:r>
            <a:r>
              <a:rPr lang="en-US" sz="3600" b="1" dirty="0"/>
              <a:t> </a:t>
            </a:r>
          </a:p>
          <a:p>
            <a:endParaRPr lang="en-US" sz="36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/>
              <a:t>Display each patient’s first name, last name, and full province name.</a:t>
            </a:r>
            <a:endParaRPr lang="en-US" sz="3600" b="1" dirty="0">
              <a:latin typeface="Book Antiqua" panose="0204060205030503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INNER JOIN for combining data from two related tables.</a:t>
            </a:r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sz="3600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4E97D-808F-4035-06C3-C24D8E5AA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9" y="4655494"/>
            <a:ext cx="8743697" cy="1676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75839-82CE-185D-1C93-89647D857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339501"/>
            <a:ext cx="6610603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1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F343-9A91-EC0D-5879-5DEC22442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9F9255F3-FE34-1AE3-2115-63FE3F492919}"/>
              </a:ext>
            </a:extLst>
          </p:cNvPr>
          <p:cNvSpPr/>
          <p:nvPr/>
        </p:nvSpPr>
        <p:spPr>
          <a:xfrm rot="-1086481">
            <a:off x="746447" y="8171686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0" y="0"/>
                </a:moveTo>
                <a:lnTo>
                  <a:pt x="1602644" y="0"/>
                </a:lnTo>
                <a:lnTo>
                  <a:pt x="1602644" y="1626300"/>
                </a:lnTo>
                <a:lnTo>
                  <a:pt x="0" y="162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9104FBF-8D0E-D21F-5D15-0A68FF6DD16E}"/>
              </a:ext>
            </a:extLst>
          </p:cNvPr>
          <p:cNvSpPr/>
          <p:nvPr/>
        </p:nvSpPr>
        <p:spPr>
          <a:xfrm rot="1077328" flipH="1">
            <a:off x="15802464" y="644079"/>
            <a:ext cx="1602645" cy="1626300"/>
          </a:xfrm>
          <a:custGeom>
            <a:avLst/>
            <a:gdLst/>
            <a:ahLst/>
            <a:cxnLst/>
            <a:rect l="l" t="t" r="r" b="b"/>
            <a:pathLst>
              <a:path w="1602645" h="1626300">
                <a:moveTo>
                  <a:pt x="1602644" y="0"/>
                </a:moveTo>
                <a:lnTo>
                  <a:pt x="0" y="0"/>
                </a:lnTo>
                <a:lnTo>
                  <a:pt x="0" y="1626300"/>
                </a:lnTo>
                <a:lnTo>
                  <a:pt x="1602644" y="1626300"/>
                </a:lnTo>
                <a:lnTo>
                  <a:pt x="160264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4C13AA69-2A2E-8214-13C9-BBD5D0711646}"/>
              </a:ext>
            </a:extLst>
          </p:cNvPr>
          <p:cNvSpPr txBox="1"/>
          <p:nvPr/>
        </p:nvSpPr>
        <p:spPr>
          <a:xfrm>
            <a:off x="1409700" y="4168140"/>
            <a:ext cx="4777066" cy="342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5253D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12CD96-D93F-30E2-D14F-DA80F1E39AF1}"/>
              </a:ext>
            </a:extLst>
          </p:cNvPr>
          <p:cNvSpPr txBox="1"/>
          <p:nvPr/>
        </p:nvSpPr>
        <p:spPr>
          <a:xfrm>
            <a:off x="1358979" y="436652"/>
            <a:ext cx="13716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b="1" dirty="0"/>
          </a:p>
          <a:p>
            <a:r>
              <a:rPr lang="en-IN" sz="3600" b="1" dirty="0"/>
              <a:t>TASK 8:</a:t>
            </a:r>
            <a:r>
              <a:rPr lang="en-US" sz="3600" dirty="0"/>
              <a:t> 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Show how many patients have a </a:t>
            </a:r>
            <a:r>
              <a:rPr lang="en-US" sz="3600" b="1" dirty="0" err="1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birth_date</a:t>
            </a:r>
            <a:r>
              <a:rPr lang="en-US" sz="3600" b="1" dirty="0">
                <a:effectLst/>
                <a:ea typeface="Book Antiqua" panose="02040602050305030304" pitchFamily="18" charset="0"/>
                <a:cs typeface="Book Antiqua" panose="02040602050305030304" pitchFamily="18" charset="0"/>
              </a:rPr>
              <a:t> with 2010 as the birth year.</a:t>
            </a:r>
            <a:endParaRPr lang="en-IN" sz="3600" b="1" dirty="0">
              <a:effectLst/>
              <a:ea typeface="Arial" panose="020B0604020202020204" pitchFamily="34" charset="0"/>
            </a:endParaRPr>
          </a:p>
          <a:p>
            <a:endParaRPr lang="en-IN" sz="3600" b="1" dirty="0">
              <a:effectLst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Count of 55 patients found.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Book Antiqua" panose="02040602050305030304" pitchFamily="18" charset="0"/>
                <a:ea typeface="Arial" panose="020B0604020202020204" pitchFamily="34" charset="0"/>
              </a:rPr>
              <a:t>COUNT command is used to get desired results.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sz="3600" dirty="0">
              <a:latin typeface="Book Antiqua" panose="02040602050305030304" pitchFamily="18" charset="0"/>
              <a:ea typeface="Arial" panose="020B0604020202020204" pitchFamily="34" charset="0"/>
            </a:endParaRPr>
          </a:p>
          <a:p>
            <a:endParaRPr lang="en-IN" sz="3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D826F-A11D-1C75-CBFB-2E0684BCD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83150"/>
            <a:ext cx="6794421" cy="1585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0ADC15-17BA-ABF9-847E-2D5D03E05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095" y="5147072"/>
            <a:ext cx="4777066" cy="31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9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1728</Words>
  <Application>Microsoft Office PowerPoint</Application>
  <PresentationFormat>Custom</PresentationFormat>
  <Paragraphs>221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Book Antiqua</vt:lpstr>
      <vt:lpstr>Calibri</vt:lpstr>
      <vt:lpstr>Overpass</vt:lpstr>
      <vt:lpstr>Overpass Bold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Pastel Blue Pink Yellow and Orange Illustrations and Doodles Healthcare Center Presentation</dc:title>
  <dc:creator>DM</dc:creator>
  <cp:lastModifiedBy>Ved Sharma</cp:lastModifiedBy>
  <cp:revision>12</cp:revision>
  <dcterms:created xsi:type="dcterms:W3CDTF">2006-08-16T00:00:00Z</dcterms:created>
  <dcterms:modified xsi:type="dcterms:W3CDTF">2025-06-03T16:44:27Z</dcterms:modified>
  <dc:identifier>DAGozzVD-80</dc:identifier>
</cp:coreProperties>
</file>